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 id="2147483726" r:id="rId2"/>
    <p:sldMasterId id="2147483743" r:id="rId3"/>
  </p:sldMasterIdLst>
  <p:notesMasterIdLst>
    <p:notesMasterId r:id="rId60"/>
  </p:notesMasterIdLst>
  <p:sldIdLst>
    <p:sldId id="257" r:id="rId4"/>
    <p:sldId id="359" r:id="rId5"/>
    <p:sldId id="313" r:id="rId6"/>
    <p:sldId id="437" r:id="rId7"/>
    <p:sldId id="438" r:id="rId8"/>
    <p:sldId id="441" r:id="rId9"/>
    <p:sldId id="442" r:id="rId10"/>
    <p:sldId id="446" r:id="rId11"/>
    <p:sldId id="448" r:id="rId12"/>
    <p:sldId id="449" r:id="rId13"/>
    <p:sldId id="474" r:id="rId14"/>
    <p:sldId id="467" r:id="rId15"/>
    <p:sldId id="445" r:id="rId16"/>
    <p:sldId id="444" r:id="rId17"/>
    <p:sldId id="468" r:id="rId18"/>
    <p:sldId id="469" r:id="rId19"/>
    <p:sldId id="472" r:id="rId20"/>
    <p:sldId id="475" r:id="rId21"/>
    <p:sldId id="476" r:id="rId22"/>
    <p:sldId id="477" r:id="rId23"/>
    <p:sldId id="481" r:id="rId24"/>
    <p:sldId id="496" r:id="rId25"/>
    <p:sldId id="494" r:id="rId26"/>
    <p:sldId id="364" r:id="rId27"/>
    <p:sldId id="365" r:id="rId28"/>
    <p:sldId id="366" r:id="rId29"/>
    <p:sldId id="367" r:id="rId30"/>
    <p:sldId id="368" r:id="rId31"/>
    <p:sldId id="369" r:id="rId32"/>
    <p:sldId id="370" r:id="rId33"/>
    <p:sldId id="499" r:id="rId34"/>
    <p:sldId id="371" r:id="rId35"/>
    <p:sldId id="497" r:id="rId36"/>
    <p:sldId id="483" r:id="rId37"/>
    <p:sldId id="484" r:id="rId38"/>
    <p:sldId id="485" r:id="rId39"/>
    <p:sldId id="486" r:id="rId40"/>
    <p:sldId id="487" r:id="rId41"/>
    <p:sldId id="488" r:id="rId42"/>
    <p:sldId id="489" r:id="rId43"/>
    <p:sldId id="490" r:id="rId44"/>
    <p:sldId id="514" r:id="rId45"/>
    <p:sldId id="515" r:id="rId46"/>
    <p:sldId id="517" r:id="rId47"/>
    <p:sldId id="317" r:id="rId48"/>
    <p:sldId id="432" r:id="rId49"/>
    <p:sldId id="338" r:id="rId50"/>
    <p:sldId id="339" r:id="rId51"/>
    <p:sldId id="341" r:id="rId52"/>
    <p:sldId id="342" r:id="rId53"/>
    <p:sldId id="343" r:id="rId54"/>
    <p:sldId id="344" r:id="rId55"/>
    <p:sldId id="433" r:id="rId56"/>
    <p:sldId id="345" r:id="rId57"/>
    <p:sldId id="346" r:id="rId58"/>
    <p:sldId id="430" r:id="rId59"/>
  </p:sldIdLst>
  <p:sldSz cx="109728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34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7" autoAdjust="0"/>
    <p:restoredTop sz="94434" autoAdjust="0"/>
  </p:normalViewPr>
  <p:slideViewPr>
    <p:cSldViewPr snapToGrid="0">
      <p:cViewPr varScale="1">
        <p:scale>
          <a:sx n="78" d="100"/>
          <a:sy n="78" d="100"/>
        </p:scale>
        <p:origin x="1176" y="77"/>
      </p:cViewPr>
      <p:guideLst>
        <p:guide orient="horz" pos="2304"/>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720609-0084-4094-9407-088B757E60C8}"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64070D5E-82F1-41B3-8541-98FF6BC399A6}">
      <dgm:prSet phldrT="[Text]" custT="1"/>
      <dgm:spPr/>
      <dgm:t>
        <a:bodyPr/>
        <a:lstStyle/>
        <a:p>
          <a:pPr>
            <a:lnSpc>
              <a:spcPct val="100000"/>
            </a:lnSpc>
          </a:pPr>
          <a:r>
            <a:rPr lang="fa-IR" sz="2800" dirty="0">
              <a:solidFill>
                <a:schemeClr val="tx1"/>
              </a:solidFill>
              <a:latin typeface="Times New Roman" pitchFamily="18" charset="0"/>
              <a:cs typeface="B Titr" pitchFamily="2" charset="-78"/>
            </a:rPr>
            <a:t>استوما تخلیه ای</a:t>
          </a:r>
        </a:p>
        <a:p>
          <a:pPr>
            <a:lnSpc>
              <a:spcPct val="100000"/>
            </a:lnSpc>
          </a:pPr>
          <a:r>
            <a:rPr lang="de-DE" sz="3200" b="1" dirty="0">
              <a:solidFill>
                <a:schemeClr val="tx1"/>
              </a:solidFill>
              <a:latin typeface="Times New Roman" pitchFamily="18" charset="0"/>
              <a:cs typeface="B Titr" pitchFamily="2" charset="-78"/>
            </a:rPr>
            <a:t>Diverting ostoma</a:t>
          </a:r>
          <a:endParaRPr lang="en-US" sz="3200" b="1" dirty="0">
            <a:solidFill>
              <a:schemeClr val="tx1"/>
            </a:solidFill>
            <a:latin typeface="Times New Roman" pitchFamily="18" charset="0"/>
            <a:cs typeface="B Titr" pitchFamily="2" charset="-78"/>
          </a:endParaRPr>
        </a:p>
      </dgm:t>
    </dgm:pt>
    <dgm:pt modelId="{07DE2513-D18B-4974-A5EC-1BBAA99EA0BC}" type="parTrans" cxnId="{7280F61F-E831-4D90-B11B-2B9D1E6268D4}">
      <dgm:prSet/>
      <dgm:spPr/>
      <dgm:t>
        <a:bodyPr/>
        <a:lstStyle/>
        <a:p>
          <a:endParaRPr lang="en-US"/>
        </a:p>
      </dgm:t>
    </dgm:pt>
    <dgm:pt modelId="{FBD2E676-FE9B-4ABE-A84D-D77260BAF9BC}" type="sibTrans" cxnId="{7280F61F-E831-4D90-B11B-2B9D1E6268D4}">
      <dgm:prSet/>
      <dgm:spPr/>
      <dgm:t>
        <a:bodyPr/>
        <a:lstStyle/>
        <a:p>
          <a:endParaRPr lang="en-US"/>
        </a:p>
      </dgm:t>
    </dgm:pt>
    <dgm:pt modelId="{86FA78CD-EDD0-4783-9193-A0F5E3A692EF}">
      <dgm:prSet phldrT="[Tex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hi-IN" sz="1800" b="1" dirty="0">
              <a:solidFill>
                <a:schemeClr val="tx1"/>
              </a:solidFill>
              <a:latin typeface="Times New Roman" pitchFamily="18" charset="0"/>
              <a:cs typeface="Times New Roman" pitchFamily="18" charset="0"/>
            </a:rPr>
            <a:t>Ileostomy</a:t>
          </a:r>
          <a:endParaRPr lang="en-US" sz="1800" b="1" dirty="0">
            <a:solidFill>
              <a:schemeClr val="tx1"/>
            </a:solidFill>
            <a:latin typeface="Times New Roman" pitchFamily="18" charset="0"/>
            <a:cs typeface="Times New Roman" pitchFamily="18" charset="0"/>
          </a:endParaRPr>
        </a:p>
      </dgm:t>
    </dgm:pt>
    <dgm:pt modelId="{D84297A0-7458-4606-9BBA-295DC43AB7DE}" type="parTrans" cxnId="{FDD32E49-A4F4-4CA1-A131-406128BDC01F}">
      <dgm:prSet/>
      <dgm:spPr/>
      <dgm:t>
        <a:bodyPr/>
        <a:lstStyle/>
        <a:p>
          <a:endParaRPr lang="en-US"/>
        </a:p>
      </dgm:t>
    </dgm:pt>
    <dgm:pt modelId="{AC4E4DBA-A6C4-46CA-A298-762B6A6804E2}" type="sibTrans" cxnId="{FDD32E49-A4F4-4CA1-A131-406128BDC01F}">
      <dgm:prSet/>
      <dgm:spPr/>
      <dgm:t>
        <a:bodyPr/>
        <a:lstStyle/>
        <a:p>
          <a:endParaRPr lang="en-US"/>
        </a:p>
      </dgm:t>
    </dgm:pt>
    <dgm:pt modelId="{4419C6CF-80A3-48A3-94A9-DCA3C6E25D83}">
      <dgm:prSet phldrT="[Text]" custT="1"/>
      <dgm:spPr/>
      <dgm:t>
        <a:bodyPr/>
        <a:lstStyle/>
        <a:p>
          <a:r>
            <a:rPr lang="fa-IR" sz="2800" b="1" dirty="0">
              <a:solidFill>
                <a:schemeClr val="tx1"/>
              </a:solidFill>
              <a:latin typeface="Times New Roman" pitchFamily="18" charset="0"/>
              <a:cs typeface="B Titr" panose="00000700000000000000" pitchFamily="2" charset="-78"/>
            </a:rPr>
            <a:t>استوما برای تغذیه</a:t>
          </a:r>
        </a:p>
        <a:p>
          <a:r>
            <a:rPr lang="de-DE" sz="3200" b="1" dirty="0">
              <a:solidFill>
                <a:schemeClr val="tx1"/>
              </a:solidFill>
              <a:latin typeface="Times New Roman" pitchFamily="18" charset="0"/>
              <a:cs typeface="B Titr" pitchFamily="2" charset="-78"/>
            </a:rPr>
            <a:t>Feeding ostoma</a:t>
          </a:r>
          <a:endParaRPr lang="en-US" sz="3200" b="1" dirty="0">
            <a:solidFill>
              <a:schemeClr val="tx1"/>
            </a:solidFill>
            <a:latin typeface="Times New Roman" pitchFamily="18" charset="0"/>
            <a:cs typeface="B Titr" pitchFamily="2" charset="-78"/>
          </a:endParaRPr>
        </a:p>
      </dgm:t>
    </dgm:pt>
    <dgm:pt modelId="{4A8B6349-ABBB-4DE2-B3CC-724ACE961FC0}" type="parTrans" cxnId="{07EDBD45-4DA3-4BB5-B3CA-26B8F4145108}">
      <dgm:prSet/>
      <dgm:spPr/>
      <dgm:t>
        <a:bodyPr/>
        <a:lstStyle/>
        <a:p>
          <a:endParaRPr lang="en-US"/>
        </a:p>
      </dgm:t>
    </dgm:pt>
    <dgm:pt modelId="{707581F7-3070-4432-B1FC-FCD8DE55EA44}" type="sibTrans" cxnId="{07EDBD45-4DA3-4BB5-B3CA-26B8F4145108}">
      <dgm:prSet/>
      <dgm:spPr/>
      <dgm:t>
        <a:bodyPr/>
        <a:lstStyle/>
        <a:p>
          <a:endParaRPr lang="en-US"/>
        </a:p>
      </dgm:t>
    </dgm:pt>
    <dgm:pt modelId="{72D9EC30-74AF-483B-9BB4-3125B802EFA2}">
      <dgm:prSet phldrT="[Text]"/>
      <dgm:spPr/>
      <dgm:t>
        <a:bodyPr/>
        <a:lstStyle/>
        <a:p>
          <a:pPr rtl="0"/>
          <a:r>
            <a:rPr lang="hi-IN" b="1" dirty="0">
              <a:solidFill>
                <a:schemeClr val="tx1"/>
              </a:solidFill>
              <a:latin typeface="Times New Roman" pitchFamily="18" charset="0"/>
              <a:cs typeface="Times New Roman" pitchFamily="18" charset="0"/>
            </a:rPr>
            <a:t>Gastrostomy	</a:t>
          </a:r>
          <a:endParaRPr lang="en-US" b="1" dirty="0">
            <a:solidFill>
              <a:schemeClr val="tx1"/>
            </a:solidFill>
            <a:latin typeface="Times New Roman" pitchFamily="18" charset="0"/>
            <a:cs typeface="Times New Roman" pitchFamily="18" charset="0"/>
          </a:endParaRPr>
        </a:p>
      </dgm:t>
    </dgm:pt>
    <dgm:pt modelId="{2CE32010-6FE8-464B-8188-BE7F5FFA6CEB}" type="parTrans" cxnId="{12AFEB45-E5D6-49B5-B2CC-D694906E0589}">
      <dgm:prSet/>
      <dgm:spPr/>
      <dgm:t>
        <a:bodyPr/>
        <a:lstStyle/>
        <a:p>
          <a:endParaRPr lang="en-US"/>
        </a:p>
      </dgm:t>
    </dgm:pt>
    <dgm:pt modelId="{022CC1C8-F8E1-404B-8C5B-9FE68A8FB56E}" type="sibTrans" cxnId="{12AFEB45-E5D6-49B5-B2CC-D694906E0589}">
      <dgm:prSet/>
      <dgm:spPr/>
      <dgm:t>
        <a:bodyPr/>
        <a:lstStyle/>
        <a:p>
          <a:endParaRPr lang="en-US"/>
        </a:p>
      </dgm:t>
    </dgm:pt>
    <dgm:pt modelId="{7DF16F25-E145-4B43-8B25-ED1708546436}">
      <dgm:prSet phldrT="[Text]"/>
      <dgm:spPr/>
      <dgm:t>
        <a:bodyPr/>
        <a:lstStyle/>
        <a:p>
          <a:pPr rtl="0"/>
          <a:r>
            <a:rPr lang="hi-IN" b="1" dirty="0">
              <a:solidFill>
                <a:schemeClr val="tx1"/>
              </a:solidFill>
              <a:latin typeface="Times New Roman" pitchFamily="18" charset="0"/>
              <a:cs typeface="Times New Roman" pitchFamily="18" charset="0"/>
            </a:rPr>
            <a:t>Jejunostomy</a:t>
          </a:r>
          <a:endParaRPr lang="en-US" b="1" dirty="0">
            <a:solidFill>
              <a:schemeClr val="tx1"/>
            </a:solidFill>
            <a:latin typeface="Times New Roman" pitchFamily="18" charset="0"/>
            <a:cs typeface="Times New Roman" pitchFamily="18" charset="0"/>
          </a:endParaRPr>
        </a:p>
      </dgm:t>
    </dgm:pt>
    <dgm:pt modelId="{454C9249-985B-4BCE-BDC9-C866C844ED81}" type="parTrans" cxnId="{4BEF6F32-0883-4FDC-9477-4350D5C025BC}">
      <dgm:prSet/>
      <dgm:spPr/>
      <dgm:t>
        <a:bodyPr/>
        <a:lstStyle/>
        <a:p>
          <a:endParaRPr lang="en-US"/>
        </a:p>
      </dgm:t>
    </dgm:pt>
    <dgm:pt modelId="{C51F9361-9B65-4192-93D5-AAFF178D9EE5}" type="sibTrans" cxnId="{4BEF6F32-0883-4FDC-9477-4350D5C025BC}">
      <dgm:prSet/>
      <dgm:spPr/>
      <dgm:t>
        <a:bodyPr/>
        <a:lstStyle/>
        <a:p>
          <a:endParaRPr lang="en-US"/>
        </a:p>
      </dgm:t>
    </dgm:pt>
    <dgm:pt modelId="{F079E388-0A34-48BD-808E-E88A89197E43}">
      <dgm:prSet phldrT="[Text]"/>
      <dgm:spPr/>
      <dgm:t>
        <a:bodyPr/>
        <a:lstStyle/>
        <a:p>
          <a:pPr rtl="0"/>
          <a:r>
            <a:rPr lang="en-US" b="1" dirty="0" err="1">
              <a:solidFill>
                <a:schemeClr val="tx1"/>
              </a:solidFill>
              <a:latin typeface="Times New Roman" pitchFamily="18" charset="0"/>
              <a:cs typeface="Times New Roman" pitchFamily="18" charset="0"/>
            </a:rPr>
            <a:t>Duodenostomy</a:t>
          </a:r>
          <a:endParaRPr lang="en-US" b="1" dirty="0">
            <a:solidFill>
              <a:schemeClr val="tx1"/>
            </a:solidFill>
            <a:latin typeface="Times New Roman" pitchFamily="18" charset="0"/>
            <a:cs typeface="Times New Roman" pitchFamily="18" charset="0"/>
          </a:endParaRPr>
        </a:p>
      </dgm:t>
    </dgm:pt>
    <dgm:pt modelId="{45064060-0707-4BEB-8B3E-D2A861307BE7}" type="parTrans" cxnId="{141A1C97-DEC6-4299-8AE2-4F2F0F87DCED}">
      <dgm:prSet/>
      <dgm:spPr/>
      <dgm:t>
        <a:bodyPr/>
        <a:lstStyle/>
        <a:p>
          <a:endParaRPr lang="en-US"/>
        </a:p>
      </dgm:t>
    </dgm:pt>
    <dgm:pt modelId="{C80A8151-7CE8-493E-ABF4-DD7C5D59E38F}" type="sibTrans" cxnId="{141A1C97-DEC6-4299-8AE2-4F2F0F87DCED}">
      <dgm:prSet/>
      <dgm:spPr/>
      <dgm:t>
        <a:bodyPr/>
        <a:lstStyle/>
        <a:p>
          <a:endParaRPr lang="en-US"/>
        </a:p>
      </dgm:t>
    </dgm:pt>
    <dgm:pt modelId="{E6E36422-CA9A-4F5D-8A3B-49A746850D09}">
      <dgm:prSet phldrT="[Tex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hi-IN" sz="1800" b="1" dirty="0">
              <a:solidFill>
                <a:schemeClr val="tx1"/>
              </a:solidFill>
              <a:latin typeface="Times New Roman" pitchFamily="18" charset="0"/>
              <a:cs typeface="Times New Roman" pitchFamily="18" charset="0"/>
            </a:rPr>
            <a:t>Colostomy</a:t>
          </a:r>
          <a:r>
            <a:rPr lang="fa-IR" sz="1800" b="1" dirty="0">
              <a:solidFill>
                <a:schemeClr val="tx1"/>
              </a:solidFill>
              <a:latin typeface="Times New Roman" pitchFamily="18" charset="0"/>
              <a:cs typeface="Times New Roman" pitchFamily="18" charset="0"/>
            </a:rPr>
            <a:t> </a:t>
          </a:r>
          <a:r>
            <a:rPr lang="en-US" sz="1800" b="1" dirty="0">
              <a:solidFill>
                <a:schemeClr val="tx1"/>
              </a:solidFill>
              <a:latin typeface="Times New Roman" pitchFamily="18" charset="0"/>
              <a:cs typeface="Times New Roman" pitchFamily="18" charset="0"/>
            </a:rPr>
            <a:t>(Ascending, Transverse, Descending, end colostomy )</a:t>
          </a:r>
        </a:p>
      </dgm:t>
    </dgm:pt>
    <dgm:pt modelId="{62B1FDED-14D5-47DC-AC98-71D20A919075}" type="parTrans" cxnId="{6A604FB1-AA8E-4C00-8C54-6E3B84207401}">
      <dgm:prSet/>
      <dgm:spPr/>
      <dgm:t>
        <a:bodyPr/>
        <a:lstStyle/>
        <a:p>
          <a:endParaRPr lang="en-US"/>
        </a:p>
      </dgm:t>
    </dgm:pt>
    <dgm:pt modelId="{4F77833D-E838-45D8-8B0E-1CDB8AC013AB}" type="sibTrans" cxnId="{6A604FB1-AA8E-4C00-8C54-6E3B84207401}">
      <dgm:prSet/>
      <dgm:spPr/>
      <dgm:t>
        <a:bodyPr/>
        <a:lstStyle/>
        <a:p>
          <a:endParaRPr lang="en-US"/>
        </a:p>
      </dgm:t>
    </dgm:pt>
    <dgm:pt modelId="{D7AE7FAB-D95E-4A6B-A986-C96808150FA9}">
      <dgm:prSet custT="1"/>
      <dgm:spPr/>
      <dgm:t>
        <a:bodyPr/>
        <a:lstStyle/>
        <a:p>
          <a:r>
            <a:rPr lang="fa-IR" sz="2400" dirty="0">
              <a:solidFill>
                <a:schemeClr val="tx1"/>
              </a:solidFill>
              <a:cs typeface="B Titr" panose="00000700000000000000" pitchFamily="2" charset="-78"/>
            </a:rPr>
            <a:t>استوما برای تنفس</a:t>
          </a:r>
          <a:endParaRPr lang="en-US" sz="2400" dirty="0">
            <a:solidFill>
              <a:schemeClr val="tx1"/>
            </a:solidFill>
            <a:cs typeface="B Titr" panose="00000700000000000000" pitchFamily="2" charset="-78"/>
          </a:endParaRPr>
        </a:p>
      </dgm:t>
    </dgm:pt>
    <dgm:pt modelId="{9A6F9B67-124B-494B-AECA-4E7CC034C48B}" type="parTrans" cxnId="{DA7F262C-18BD-4E23-B552-C3BAC3CA9D77}">
      <dgm:prSet/>
      <dgm:spPr/>
      <dgm:t>
        <a:bodyPr/>
        <a:lstStyle/>
        <a:p>
          <a:endParaRPr lang="en-US"/>
        </a:p>
      </dgm:t>
    </dgm:pt>
    <dgm:pt modelId="{6C4AA542-B06F-4F71-95B6-B44EDED433DB}" type="sibTrans" cxnId="{DA7F262C-18BD-4E23-B552-C3BAC3CA9D77}">
      <dgm:prSet/>
      <dgm:spPr/>
      <dgm:t>
        <a:bodyPr/>
        <a:lstStyle/>
        <a:p>
          <a:endParaRPr lang="en-US"/>
        </a:p>
      </dgm:t>
    </dgm:pt>
    <dgm:pt modelId="{48ABE67F-0193-4AE1-A061-2C61057DA8F9}">
      <dgm:prSet phldrT="[Tex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Times New Roman" pitchFamily="18" charset="0"/>
              <a:cs typeface="Times New Roman" pitchFamily="18" charset="0"/>
            </a:rPr>
            <a:t>Urostomy</a:t>
          </a:r>
        </a:p>
      </dgm:t>
    </dgm:pt>
    <dgm:pt modelId="{18103924-01EC-4054-8C15-6DE99AF1A197}" type="parTrans" cxnId="{68243BA5-A512-4DAB-AF86-2577D651738A}">
      <dgm:prSet/>
      <dgm:spPr/>
      <dgm:t>
        <a:bodyPr/>
        <a:lstStyle/>
        <a:p>
          <a:endParaRPr lang="en-US"/>
        </a:p>
      </dgm:t>
    </dgm:pt>
    <dgm:pt modelId="{F8E468A7-7595-4285-8F67-4D5E4838B843}" type="sibTrans" cxnId="{68243BA5-A512-4DAB-AF86-2577D651738A}">
      <dgm:prSet/>
      <dgm:spPr/>
      <dgm:t>
        <a:bodyPr/>
        <a:lstStyle/>
        <a:p>
          <a:endParaRPr lang="en-US"/>
        </a:p>
      </dgm:t>
    </dgm:pt>
    <dgm:pt modelId="{F2CB7F5C-2939-4BCB-A7BD-2F95E62BC006}">
      <dgm:prSet/>
      <dgm:spPr/>
      <dgm:t>
        <a:bodyPr/>
        <a:lstStyle/>
        <a:p>
          <a:pPr algn="l" rtl="0"/>
          <a:r>
            <a:rPr lang="en-US" b="1" i="0" dirty="0">
              <a:latin typeface="Times New Roman" panose="02020603050405020304" pitchFamily="18" charset="0"/>
              <a:cs typeface="Times New Roman" panose="02020603050405020304" pitchFamily="18" charset="0"/>
            </a:rPr>
            <a:t>Tracheostomy</a:t>
          </a:r>
          <a:endParaRPr lang="en-US" b="1" dirty="0">
            <a:latin typeface="Times New Roman" panose="02020603050405020304" pitchFamily="18" charset="0"/>
            <a:cs typeface="Times New Roman" panose="02020603050405020304" pitchFamily="18" charset="0"/>
          </a:endParaRPr>
        </a:p>
      </dgm:t>
    </dgm:pt>
    <dgm:pt modelId="{3187D5C3-5886-4C3E-899C-9935C48A1B39}" type="parTrans" cxnId="{09E4D8A1-AFC0-4408-ABF2-779E95C68328}">
      <dgm:prSet/>
      <dgm:spPr/>
      <dgm:t>
        <a:bodyPr/>
        <a:lstStyle/>
        <a:p>
          <a:endParaRPr lang="en-US"/>
        </a:p>
      </dgm:t>
    </dgm:pt>
    <dgm:pt modelId="{BB99C010-94B3-489D-B2AF-974DA8A23232}" type="sibTrans" cxnId="{09E4D8A1-AFC0-4408-ABF2-779E95C68328}">
      <dgm:prSet/>
      <dgm:spPr/>
      <dgm:t>
        <a:bodyPr/>
        <a:lstStyle/>
        <a:p>
          <a:endParaRPr lang="en-US"/>
        </a:p>
      </dgm:t>
    </dgm:pt>
    <dgm:pt modelId="{3218F462-F77F-42F7-8793-874F0E8D4C83}">
      <dgm:prSet phldrT="[Text]" custT="1"/>
      <dgm:spPr/>
      <dgm:t>
        <a:bodyPr/>
        <a:lstStyle/>
        <a:p>
          <a:pPr marL="0" indent="0" defTabSz="914400">
            <a:lnSpc>
              <a:spcPct val="100000"/>
            </a:lnSpc>
            <a:spcBef>
              <a:spcPts val="0"/>
            </a:spcBef>
            <a:spcAft>
              <a:spcPts val="0"/>
            </a:spcAft>
            <a:buNone/>
          </a:pPr>
          <a:r>
            <a:rPr lang="en-US" sz="1800" b="1" i="0" dirty="0">
              <a:latin typeface="Times New Roman" panose="02020603050405020304" pitchFamily="18" charset="0"/>
              <a:cs typeface="Times New Roman" panose="02020603050405020304" pitchFamily="18" charset="0"/>
            </a:rPr>
            <a:t>Nephrostomy</a:t>
          </a:r>
          <a:endParaRPr lang="en-US" sz="1800" b="1" dirty="0">
            <a:solidFill>
              <a:schemeClr val="tx1"/>
            </a:solidFill>
            <a:latin typeface="Times New Roman" pitchFamily="18" charset="0"/>
            <a:cs typeface="Times New Roman" pitchFamily="18" charset="0"/>
          </a:endParaRPr>
        </a:p>
      </dgm:t>
    </dgm:pt>
    <dgm:pt modelId="{7D935021-6B13-4CD1-A42B-D550C3E5679E}" type="parTrans" cxnId="{8607361C-4B0A-4D3D-AD06-4DCBE201E6AD}">
      <dgm:prSet/>
      <dgm:spPr/>
      <dgm:t>
        <a:bodyPr/>
        <a:lstStyle/>
        <a:p>
          <a:endParaRPr lang="en-US"/>
        </a:p>
      </dgm:t>
    </dgm:pt>
    <dgm:pt modelId="{4FAA0463-4534-4CC1-9B7A-9DB50646FEEF}" type="sibTrans" cxnId="{8607361C-4B0A-4D3D-AD06-4DCBE201E6AD}">
      <dgm:prSet/>
      <dgm:spPr/>
      <dgm:t>
        <a:bodyPr/>
        <a:lstStyle/>
        <a:p>
          <a:endParaRPr lang="en-US"/>
        </a:p>
      </dgm:t>
    </dgm:pt>
    <dgm:pt modelId="{EAC77D87-CE12-429E-92F5-38A757841FA4}">
      <dgm:prSet phldrT="[Text]" custT="1"/>
      <dgm:spPr/>
      <dgm:t>
        <a:bodyPr/>
        <a:lstStyle/>
        <a:p>
          <a:pPr marL="0" indent="0" defTabSz="914400">
            <a:lnSpc>
              <a:spcPct val="100000"/>
            </a:lnSpc>
            <a:spcBef>
              <a:spcPts val="0"/>
            </a:spcBef>
            <a:spcAft>
              <a:spcPts val="0"/>
            </a:spcAft>
            <a:buNone/>
          </a:pPr>
          <a:r>
            <a:rPr lang="en-US" sz="1800" b="1" i="0" dirty="0" err="1">
              <a:latin typeface="Times New Roman" panose="02020603050405020304" pitchFamily="18" charset="0"/>
              <a:cs typeface="Times New Roman" panose="02020603050405020304" pitchFamily="18" charset="0"/>
            </a:rPr>
            <a:t>cystostomy</a:t>
          </a:r>
          <a:endParaRPr lang="en-US" sz="1800" b="1" dirty="0">
            <a:solidFill>
              <a:schemeClr val="tx1"/>
            </a:solidFill>
            <a:latin typeface="Times New Roman" pitchFamily="18" charset="0"/>
            <a:cs typeface="Times New Roman" pitchFamily="18" charset="0"/>
          </a:endParaRPr>
        </a:p>
      </dgm:t>
    </dgm:pt>
    <dgm:pt modelId="{AC45E00D-31C0-42BC-AF2D-774B068B1BCA}" type="parTrans" cxnId="{BBA9F51F-D88F-4DDD-A346-4654C32EC9F1}">
      <dgm:prSet/>
      <dgm:spPr/>
      <dgm:t>
        <a:bodyPr/>
        <a:lstStyle/>
        <a:p>
          <a:endParaRPr lang="en-US"/>
        </a:p>
      </dgm:t>
    </dgm:pt>
    <dgm:pt modelId="{6FC4AD9B-80A8-46A6-867D-057403D19DFC}" type="sibTrans" cxnId="{BBA9F51F-D88F-4DDD-A346-4654C32EC9F1}">
      <dgm:prSet/>
      <dgm:spPr/>
      <dgm:t>
        <a:bodyPr/>
        <a:lstStyle/>
        <a:p>
          <a:endParaRPr lang="en-US"/>
        </a:p>
      </dgm:t>
    </dgm:pt>
    <dgm:pt modelId="{55278631-C1C0-45AF-97E7-F8DAAFD15E7A}" type="pres">
      <dgm:prSet presAssocID="{B9720609-0084-4094-9407-088B757E60C8}" presName="Name0" presStyleCnt="0">
        <dgm:presLayoutVars>
          <dgm:dir val="rev"/>
          <dgm:animLvl val="lvl"/>
          <dgm:resizeHandles val="exact"/>
        </dgm:presLayoutVars>
      </dgm:prSet>
      <dgm:spPr/>
    </dgm:pt>
    <dgm:pt modelId="{198A6389-9529-4C55-9049-47B2BD722A27}" type="pres">
      <dgm:prSet presAssocID="{64070D5E-82F1-41B3-8541-98FF6BC399A6}" presName="linNode" presStyleCnt="0"/>
      <dgm:spPr/>
    </dgm:pt>
    <dgm:pt modelId="{F093B026-2531-4877-9378-DEA26165CFC2}" type="pres">
      <dgm:prSet presAssocID="{64070D5E-82F1-41B3-8541-98FF6BC399A6}" presName="parentText" presStyleLbl="node1" presStyleIdx="0" presStyleCnt="3">
        <dgm:presLayoutVars>
          <dgm:chMax val="1"/>
          <dgm:bulletEnabled val="1"/>
        </dgm:presLayoutVars>
      </dgm:prSet>
      <dgm:spPr/>
    </dgm:pt>
    <dgm:pt modelId="{6706A3EC-5593-48C6-836B-9C9869F83A9C}" type="pres">
      <dgm:prSet presAssocID="{64070D5E-82F1-41B3-8541-98FF6BC399A6}" presName="descendantText" presStyleLbl="alignAccFollowNode1" presStyleIdx="0" presStyleCnt="3" custScaleY="179331">
        <dgm:presLayoutVars>
          <dgm:bulletEnabled val="1"/>
        </dgm:presLayoutVars>
      </dgm:prSet>
      <dgm:spPr/>
    </dgm:pt>
    <dgm:pt modelId="{3D32A545-7848-4485-8C52-1EEB3B5AEECA}" type="pres">
      <dgm:prSet presAssocID="{FBD2E676-FE9B-4ABE-A84D-D77260BAF9BC}" presName="sp" presStyleCnt="0"/>
      <dgm:spPr/>
    </dgm:pt>
    <dgm:pt modelId="{810D3101-8F93-428E-A15B-378C4C47D314}" type="pres">
      <dgm:prSet presAssocID="{4419C6CF-80A3-48A3-94A9-DCA3C6E25D83}" presName="linNode" presStyleCnt="0"/>
      <dgm:spPr/>
    </dgm:pt>
    <dgm:pt modelId="{5EF5F834-ACED-493B-BEB1-5BC516D36CCD}" type="pres">
      <dgm:prSet presAssocID="{4419C6CF-80A3-48A3-94A9-DCA3C6E25D83}" presName="parentText" presStyleLbl="node1" presStyleIdx="1" presStyleCnt="3">
        <dgm:presLayoutVars>
          <dgm:chMax val="1"/>
          <dgm:bulletEnabled val="1"/>
        </dgm:presLayoutVars>
      </dgm:prSet>
      <dgm:spPr/>
    </dgm:pt>
    <dgm:pt modelId="{B704A0CD-1829-41C9-8532-CB2897ADD9D2}" type="pres">
      <dgm:prSet presAssocID="{4419C6CF-80A3-48A3-94A9-DCA3C6E25D83}" presName="descendantText" presStyleLbl="alignAccFollowNode1" presStyleIdx="1" presStyleCnt="3" custLinFactNeighborX="-1195" custLinFactNeighborY="-2601">
        <dgm:presLayoutVars>
          <dgm:bulletEnabled val="1"/>
        </dgm:presLayoutVars>
      </dgm:prSet>
      <dgm:spPr/>
    </dgm:pt>
    <dgm:pt modelId="{5E364208-223C-489F-899A-005B7B583DFA}" type="pres">
      <dgm:prSet presAssocID="{707581F7-3070-4432-B1FC-FCD8DE55EA44}" presName="sp" presStyleCnt="0"/>
      <dgm:spPr/>
    </dgm:pt>
    <dgm:pt modelId="{94877D29-E5EC-4A1E-BE9A-4C28D4230A91}" type="pres">
      <dgm:prSet presAssocID="{D7AE7FAB-D95E-4A6B-A986-C96808150FA9}" presName="linNode" presStyleCnt="0"/>
      <dgm:spPr/>
    </dgm:pt>
    <dgm:pt modelId="{BE5001B9-FEF1-44D3-A328-B58F4DAF9848}" type="pres">
      <dgm:prSet presAssocID="{D7AE7FAB-D95E-4A6B-A986-C96808150FA9}" presName="parentText" presStyleLbl="node1" presStyleIdx="2" presStyleCnt="3">
        <dgm:presLayoutVars>
          <dgm:chMax val="1"/>
          <dgm:bulletEnabled val="1"/>
        </dgm:presLayoutVars>
      </dgm:prSet>
      <dgm:spPr/>
    </dgm:pt>
    <dgm:pt modelId="{F4ED8711-6BDB-42CD-8E2C-FEF1DA02738B}" type="pres">
      <dgm:prSet presAssocID="{D7AE7FAB-D95E-4A6B-A986-C96808150FA9}" presName="descendantText" presStyleLbl="alignAccFollowNode1" presStyleIdx="2" presStyleCnt="3">
        <dgm:presLayoutVars>
          <dgm:bulletEnabled val="1"/>
        </dgm:presLayoutVars>
      </dgm:prSet>
      <dgm:spPr/>
    </dgm:pt>
  </dgm:ptLst>
  <dgm:cxnLst>
    <dgm:cxn modelId="{B6568A08-8477-4026-949F-D3A575628300}" type="presOf" srcId="{7DF16F25-E145-4B43-8B25-ED1708546436}" destId="{B704A0CD-1829-41C9-8532-CB2897ADD9D2}" srcOrd="0" destOrd="2" presId="urn:microsoft.com/office/officeart/2005/8/layout/vList5"/>
    <dgm:cxn modelId="{8607361C-4B0A-4D3D-AD06-4DCBE201E6AD}" srcId="{64070D5E-82F1-41B3-8541-98FF6BC399A6}" destId="{3218F462-F77F-42F7-8793-874F0E8D4C83}" srcOrd="3" destOrd="0" parTransId="{7D935021-6B13-4CD1-A42B-D550C3E5679E}" sibTransId="{4FAA0463-4534-4CC1-9B7A-9DB50646FEEF}"/>
    <dgm:cxn modelId="{BBA9F51F-D88F-4DDD-A346-4654C32EC9F1}" srcId="{64070D5E-82F1-41B3-8541-98FF6BC399A6}" destId="{EAC77D87-CE12-429E-92F5-38A757841FA4}" srcOrd="4" destOrd="0" parTransId="{AC45E00D-31C0-42BC-AF2D-774B068B1BCA}" sibTransId="{6FC4AD9B-80A8-46A6-867D-057403D19DFC}"/>
    <dgm:cxn modelId="{7280F61F-E831-4D90-B11B-2B9D1E6268D4}" srcId="{B9720609-0084-4094-9407-088B757E60C8}" destId="{64070D5E-82F1-41B3-8541-98FF6BC399A6}" srcOrd="0" destOrd="0" parTransId="{07DE2513-D18B-4974-A5EC-1BBAA99EA0BC}" sibTransId="{FBD2E676-FE9B-4ABE-A84D-D77260BAF9BC}"/>
    <dgm:cxn modelId="{DA7F262C-18BD-4E23-B552-C3BAC3CA9D77}" srcId="{B9720609-0084-4094-9407-088B757E60C8}" destId="{D7AE7FAB-D95E-4A6B-A986-C96808150FA9}" srcOrd="2" destOrd="0" parTransId="{9A6F9B67-124B-494B-AECA-4E7CC034C48B}" sibTransId="{6C4AA542-B06F-4F71-95B6-B44EDED433DB}"/>
    <dgm:cxn modelId="{EC05D531-2AF2-4792-BAB9-09D0ACBC836F}" type="presOf" srcId="{64070D5E-82F1-41B3-8541-98FF6BC399A6}" destId="{F093B026-2531-4877-9378-DEA26165CFC2}" srcOrd="0" destOrd="0" presId="urn:microsoft.com/office/officeart/2005/8/layout/vList5"/>
    <dgm:cxn modelId="{4BEF6F32-0883-4FDC-9477-4350D5C025BC}" srcId="{4419C6CF-80A3-48A3-94A9-DCA3C6E25D83}" destId="{7DF16F25-E145-4B43-8B25-ED1708546436}" srcOrd="2" destOrd="0" parTransId="{454C9249-985B-4BCE-BDC9-C866C844ED81}" sibTransId="{C51F9361-9B65-4192-93D5-AAFF178D9EE5}"/>
    <dgm:cxn modelId="{07EDBD45-4DA3-4BB5-B3CA-26B8F4145108}" srcId="{B9720609-0084-4094-9407-088B757E60C8}" destId="{4419C6CF-80A3-48A3-94A9-DCA3C6E25D83}" srcOrd="1" destOrd="0" parTransId="{4A8B6349-ABBB-4DE2-B3CC-724ACE961FC0}" sibTransId="{707581F7-3070-4432-B1FC-FCD8DE55EA44}"/>
    <dgm:cxn modelId="{12AFEB45-E5D6-49B5-B2CC-D694906E0589}" srcId="{4419C6CF-80A3-48A3-94A9-DCA3C6E25D83}" destId="{72D9EC30-74AF-483B-9BB4-3125B802EFA2}" srcOrd="0" destOrd="0" parTransId="{2CE32010-6FE8-464B-8188-BE7F5FFA6CEB}" sibTransId="{022CC1C8-F8E1-404B-8C5B-9FE68A8FB56E}"/>
    <dgm:cxn modelId="{33607066-BEE2-4F39-97EA-F744955FD522}" type="presOf" srcId="{86FA78CD-EDD0-4783-9193-A0F5E3A692EF}" destId="{6706A3EC-5593-48C6-836B-9C9869F83A9C}" srcOrd="0" destOrd="0" presId="urn:microsoft.com/office/officeart/2005/8/layout/vList5"/>
    <dgm:cxn modelId="{FDD32E49-A4F4-4CA1-A131-406128BDC01F}" srcId="{64070D5E-82F1-41B3-8541-98FF6BC399A6}" destId="{86FA78CD-EDD0-4783-9193-A0F5E3A692EF}" srcOrd="0" destOrd="0" parTransId="{D84297A0-7458-4606-9BBA-295DC43AB7DE}" sibTransId="{AC4E4DBA-A6C4-46CA-A298-762B6A6804E2}"/>
    <dgm:cxn modelId="{A9B7856B-D252-4B19-9F04-276F5CF5019E}" type="presOf" srcId="{48ABE67F-0193-4AE1-A061-2C61057DA8F9}" destId="{6706A3EC-5593-48C6-836B-9C9869F83A9C}" srcOrd="0" destOrd="2" presId="urn:microsoft.com/office/officeart/2005/8/layout/vList5"/>
    <dgm:cxn modelId="{5CFF0D70-8EE5-4A20-B87F-5D151AD27BD3}" type="presOf" srcId="{4419C6CF-80A3-48A3-94A9-DCA3C6E25D83}" destId="{5EF5F834-ACED-493B-BEB1-5BC516D36CCD}" srcOrd="0" destOrd="0" presId="urn:microsoft.com/office/officeart/2005/8/layout/vList5"/>
    <dgm:cxn modelId="{D944768B-1F07-4139-AE02-7B6CF28754F8}" type="presOf" srcId="{EAC77D87-CE12-429E-92F5-38A757841FA4}" destId="{6706A3EC-5593-48C6-836B-9C9869F83A9C}" srcOrd="0" destOrd="4" presId="urn:microsoft.com/office/officeart/2005/8/layout/vList5"/>
    <dgm:cxn modelId="{141A1C97-DEC6-4299-8AE2-4F2F0F87DCED}" srcId="{4419C6CF-80A3-48A3-94A9-DCA3C6E25D83}" destId="{F079E388-0A34-48BD-808E-E88A89197E43}" srcOrd="1" destOrd="0" parTransId="{45064060-0707-4BEB-8B3E-D2A861307BE7}" sibTransId="{C80A8151-7CE8-493E-ABF4-DD7C5D59E38F}"/>
    <dgm:cxn modelId="{60E7109A-11F1-4C7B-9A99-D4BB8F01EF6A}" type="presOf" srcId="{D7AE7FAB-D95E-4A6B-A986-C96808150FA9}" destId="{BE5001B9-FEF1-44D3-A328-B58F4DAF9848}" srcOrd="0" destOrd="0" presId="urn:microsoft.com/office/officeart/2005/8/layout/vList5"/>
    <dgm:cxn modelId="{BFE8F39B-B6B5-4B47-BF7B-55F4263A1D29}" type="presOf" srcId="{E6E36422-CA9A-4F5D-8A3B-49A746850D09}" destId="{6706A3EC-5593-48C6-836B-9C9869F83A9C}" srcOrd="0" destOrd="1" presId="urn:microsoft.com/office/officeart/2005/8/layout/vList5"/>
    <dgm:cxn modelId="{D532E59E-1B3A-4760-B2A9-486C606405A6}" type="presOf" srcId="{72D9EC30-74AF-483B-9BB4-3125B802EFA2}" destId="{B704A0CD-1829-41C9-8532-CB2897ADD9D2}" srcOrd="0" destOrd="0" presId="urn:microsoft.com/office/officeart/2005/8/layout/vList5"/>
    <dgm:cxn modelId="{09E4D8A1-AFC0-4408-ABF2-779E95C68328}" srcId="{D7AE7FAB-D95E-4A6B-A986-C96808150FA9}" destId="{F2CB7F5C-2939-4BCB-A7BD-2F95E62BC006}" srcOrd="0" destOrd="0" parTransId="{3187D5C3-5886-4C3E-899C-9935C48A1B39}" sibTransId="{BB99C010-94B3-489D-B2AF-974DA8A23232}"/>
    <dgm:cxn modelId="{68243BA5-A512-4DAB-AF86-2577D651738A}" srcId="{64070D5E-82F1-41B3-8541-98FF6BC399A6}" destId="{48ABE67F-0193-4AE1-A061-2C61057DA8F9}" srcOrd="2" destOrd="0" parTransId="{18103924-01EC-4054-8C15-6DE99AF1A197}" sibTransId="{F8E468A7-7595-4285-8F67-4D5E4838B843}"/>
    <dgm:cxn modelId="{6A604FB1-AA8E-4C00-8C54-6E3B84207401}" srcId="{64070D5E-82F1-41B3-8541-98FF6BC399A6}" destId="{E6E36422-CA9A-4F5D-8A3B-49A746850D09}" srcOrd="1" destOrd="0" parTransId="{62B1FDED-14D5-47DC-AC98-71D20A919075}" sibTransId="{4F77833D-E838-45D8-8B0E-1CDB8AC013AB}"/>
    <dgm:cxn modelId="{D1B861C4-0ED0-4995-BEFC-439630E76645}" type="presOf" srcId="{F2CB7F5C-2939-4BCB-A7BD-2F95E62BC006}" destId="{F4ED8711-6BDB-42CD-8E2C-FEF1DA02738B}" srcOrd="0" destOrd="0" presId="urn:microsoft.com/office/officeart/2005/8/layout/vList5"/>
    <dgm:cxn modelId="{03978ADA-D3A3-4A5F-A748-79E7728DE8D6}" type="presOf" srcId="{3218F462-F77F-42F7-8793-874F0E8D4C83}" destId="{6706A3EC-5593-48C6-836B-9C9869F83A9C}" srcOrd="0" destOrd="3" presId="urn:microsoft.com/office/officeart/2005/8/layout/vList5"/>
    <dgm:cxn modelId="{92D50DDB-4F24-4EEE-9956-D3F5A256A411}" type="presOf" srcId="{B9720609-0084-4094-9407-088B757E60C8}" destId="{55278631-C1C0-45AF-97E7-F8DAAFD15E7A}" srcOrd="0" destOrd="0" presId="urn:microsoft.com/office/officeart/2005/8/layout/vList5"/>
    <dgm:cxn modelId="{21F95BE2-6865-47F4-B5A6-297DD1447711}" type="presOf" srcId="{F079E388-0A34-48BD-808E-E88A89197E43}" destId="{B704A0CD-1829-41C9-8532-CB2897ADD9D2}" srcOrd="0" destOrd="1" presId="urn:microsoft.com/office/officeart/2005/8/layout/vList5"/>
    <dgm:cxn modelId="{272AF61C-2247-43CB-88DF-EC1B86E0C226}" type="presParOf" srcId="{55278631-C1C0-45AF-97E7-F8DAAFD15E7A}" destId="{198A6389-9529-4C55-9049-47B2BD722A27}" srcOrd="0" destOrd="0" presId="urn:microsoft.com/office/officeart/2005/8/layout/vList5"/>
    <dgm:cxn modelId="{9141F00C-2335-40F4-A603-6D28D1BE2AE6}" type="presParOf" srcId="{198A6389-9529-4C55-9049-47B2BD722A27}" destId="{F093B026-2531-4877-9378-DEA26165CFC2}" srcOrd="0" destOrd="0" presId="urn:microsoft.com/office/officeart/2005/8/layout/vList5"/>
    <dgm:cxn modelId="{E9B65074-15CB-46EA-A94E-AFC19D196CB5}" type="presParOf" srcId="{198A6389-9529-4C55-9049-47B2BD722A27}" destId="{6706A3EC-5593-48C6-836B-9C9869F83A9C}" srcOrd="1" destOrd="0" presId="urn:microsoft.com/office/officeart/2005/8/layout/vList5"/>
    <dgm:cxn modelId="{A9DEA5D2-BC84-431B-93B1-F51711955586}" type="presParOf" srcId="{55278631-C1C0-45AF-97E7-F8DAAFD15E7A}" destId="{3D32A545-7848-4485-8C52-1EEB3B5AEECA}" srcOrd="1" destOrd="0" presId="urn:microsoft.com/office/officeart/2005/8/layout/vList5"/>
    <dgm:cxn modelId="{FA41178C-11AE-4BA9-8B8C-F3E89CAC651D}" type="presParOf" srcId="{55278631-C1C0-45AF-97E7-F8DAAFD15E7A}" destId="{810D3101-8F93-428E-A15B-378C4C47D314}" srcOrd="2" destOrd="0" presId="urn:microsoft.com/office/officeart/2005/8/layout/vList5"/>
    <dgm:cxn modelId="{A6DC021C-BDBA-4AA6-A17A-4FD73A7DB430}" type="presParOf" srcId="{810D3101-8F93-428E-A15B-378C4C47D314}" destId="{5EF5F834-ACED-493B-BEB1-5BC516D36CCD}" srcOrd="0" destOrd="0" presId="urn:microsoft.com/office/officeart/2005/8/layout/vList5"/>
    <dgm:cxn modelId="{363F9756-A188-4906-B73C-26BF4E95A532}" type="presParOf" srcId="{810D3101-8F93-428E-A15B-378C4C47D314}" destId="{B704A0CD-1829-41C9-8532-CB2897ADD9D2}" srcOrd="1" destOrd="0" presId="urn:microsoft.com/office/officeart/2005/8/layout/vList5"/>
    <dgm:cxn modelId="{A8321066-AFC9-4BCE-B211-5C1C56AF6B26}" type="presParOf" srcId="{55278631-C1C0-45AF-97E7-F8DAAFD15E7A}" destId="{5E364208-223C-489F-899A-005B7B583DFA}" srcOrd="3" destOrd="0" presId="urn:microsoft.com/office/officeart/2005/8/layout/vList5"/>
    <dgm:cxn modelId="{8C3EA93F-BBB9-496A-B215-5ED73CFDED6F}" type="presParOf" srcId="{55278631-C1C0-45AF-97E7-F8DAAFD15E7A}" destId="{94877D29-E5EC-4A1E-BE9A-4C28D4230A91}" srcOrd="4" destOrd="0" presId="urn:microsoft.com/office/officeart/2005/8/layout/vList5"/>
    <dgm:cxn modelId="{7E0AA4FF-D76E-494D-9209-02C8631EB829}" type="presParOf" srcId="{94877D29-E5EC-4A1E-BE9A-4C28D4230A91}" destId="{BE5001B9-FEF1-44D3-A328-B58F4DAF9848}" srcOrd="0" destOrd="0" presId="urn:microsoft.com/office/officeart/2005/8/layout/vList5"/>
    <dgm:cxn modelId="{B78E0C10-4A76-44B9-8B72-D673018C9F23}" type="presParOf" srcId="{94877D29-E5EC-4A1E-BE9A-4C28D4230A91}" destId="{F4ED8711-6BDB-42CD-8E2C-FEF1DA02738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5805E3-03BE-4D1C-82C4-3245C1AE3C23}"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AE7590E0-7C7E-44E0-A91C-442E3937E9B2}">
      <dgm:prSet phldrT="[Text]"/>
      <dgm:spPr/>
      <dgm:t>
        <a:bodyPr/>
        <a:lstStyle/>
        <a:p>
          <a:pPr rtl="1"/>
          <a:r>
            <a:rPr lang="fa-IR" b="1" dirty="0">
              <a:solidFill>
                <a:schemeClr val="tx1"/>
              </a:solidFill>
              <a:cs typeface="B Titr" panose="00000700000000000000" pitchFamily="2" charset="-78"/>
            </a:rPr>
            <a:t>گام اول</a:t>
          </a:r>
          <a:endParaRPr lang="en-US" b="1" dirty="0">
            <a:solidFill>
              <a:schemeClr val="tx1"/>
            </a:solidFill>
            <a:cs typeface="B Titr" panose="00000700000000000000" pitchFamily="2" charset="-78"/>
          </a:endParaRPr>
        </a:p>
      </dgm:t>
    </dgm:pt>
    <dgm:pt modelId="{98C105A7-50B1-42EC-B1C2-F8B4242CA591}" type="parTrans" cxnId="{DC177751-026F-49DA-960B-2E083C9C4C81}">
      <dgm:prSet/>
      <dgm:spPr/>
      <dgm:t>
        <a:bodyPr/>
        <a:lstStyle/>
        <a:p>
          <a:endParaRPr lang="en-US"/>
        </a:p>
      </dgm:t>
    </dgm:pt>
    <dgm:pt modelId="{608218D8-DC50-437D-96C2-3CC0F1DDF4AA}" type="sibTrans" cxnId="{DC177751-026F-49DA-960B-2E083C9C4C81}">
      <dgm:prSet/>
      <dgm:spPr/>
      <dgm:t>
        <a:bodyPr/>
        <a:lstStyle/>
        <a:p>
          <a:endParaRPr lang="en-US"/>
        </a:p>
      </dgm:t>
    </dgm:pt>
    <dgm:pt modelId="{2114A573-3202-421B-ACD4-AC6805E55B14}">
      <dgm:prSet phldrT="[Text]" custT="1"/>
      <dgm:spPr/>
      <dgm:t>
        <a:bodyPr/>
        <a:lstStyle/>
        <a:p>
          <a:pPr rtl="1"/>
          <a:r>
            <a:rPr lang="fa-IR" sz="2800" b="1" dirty="0">
              <a:cs typeface="B Titr" panose="00000700000000000000" pitchFamily="2" charset="-78"/>
            </a:rPr>
            <a:t>آماده سازی روحی-روانی-عاطفی</a:t>
          </a:r>
          <a:endParaRPr lang="en-US" sz="2800" dirty="0"/>
        </a:p>
      </dgm:t>
    </dgm:pt>
    <dgm:pt modelId="{8992BA93-2FF2-4E67-9C11-01B40F33C839}" type="parTrans" cxnId="{57717C9E-5351-45D1-B26D-E1FD04B95D33}">
      <dgm:prSet/>
      <dgm:spPr/>
      <dgm:t>
        <a:bodyPr/>
        <a:lstStyle/>
        <a:p>
          <a:endParaRPr lang="en-US"/>
        </a:p>
      </dgm:t>
    </dgm:pt>
    <dgm:pt modelId="{FD09AA65-8F8F-499B-A19A-8D346C47B378}" type="sibTrans" cxnId="{57717C9E-5351-45D1-B26D-E1FD04B95D33}">
      <dgm:prSet/>
      <dgm:spPr/>
      <dgm:t>
        <a:bodyPr/>
        <a:lstStyle/>
        <a:p>
          <a:endParaRPr lang="en-US"/>
        </a:p>
      </dgm:t>
    </dgm:pt>
    <dgm:pt modelId="{D121C4EB-5A93-4764-B5DF-6DA93BF35A6C}">
      <dgm:prSet phldrT="[Text]"/>
      <dgm:spPr/>
      <dgm:t>
        <a:bodyPr/>
        <a:lstStyle/>
        <a:p>
          <a:pPr rtl="1"/>
          <a:r>
            <a:rPr lang="fa-IR" b="1" dirty="0">
              <a:solidFill>
                <a:schemeClr val="tx1"/>
              </a:solidFill>
              <a:cs typeface="B Titr" panose="00000700000000000000" pitchFamily="2" charset="-78"/>
            </a:rPr>
            <a:t>گام دوم</a:t>
          </a:r>
          <a:endParaRPr lang="en-US" b="1" dirty="0">
            <a:solidFill>
              <a:schemeClr val="tx1"/>
            </a:solidFill>
            <a:cs typeface="B Titr" panose="00000700000000000000" pitchFamily="2" charset="-78"/>
          </a:endParaRPr>
        </a:p>
      </dgm:t>
    </dgm:pt>
    <dgm:pt modelId="{CABFE5F3-DEC2-45A7-A474-D8F13E3979A6}" type="parTrans" cxnId="{4DC02346-4329-4D14-BF8B-2B272319F1EA}">
      <dgm:prSet/>
      <dgm:spPr/>
      <dgm:t>
        <a:bodyPr/>
        <a:lstStyle/>
        <a:p>
          <a:endParaRPr lang="en-US"/>
        </a:p>
      </dgm:t>
    </dgm:pt>
    <dgm:pt modelId="{0BC27611-E9D3-4EAE-8E88-370601A45AAB}" type="sibTrans" cxnId="{4DC02346-4329-4D14-BF8B-2B272319F1EA}">
      <dgm:prSet/>
      <dgm:spPr/>
      <dgm:t>
        <a:bodyPr/>
        <a:lstStyle/>
        <a:p>
          <a:endParaRPr lang="en-US"/>
        </a:p>
      </dgm:t>
    </dgm:pt>
    <dgm:pt modelId="{8E051ED5-DB77-431B-B38C-74A900DFC3E6}">
      <dgm:prSet phldrT="[Text]" custT="1"/>
      <dgm:spPr/>
      <dgm:t>
        <a:bodyPr/>
        <a:lstStyle/>
        <a:p>
          <a:pPr rtl="1"/>
          <a:r>
            <a:rPr lang="fa-IR" sz="2800" b="1" dirty="0">
              <a:cs typeface="B Titr" panose="00000700000000000000" pitchFamily="2" charset="-78"/>
            </a:rPr>
            <a:t>آماده سازی اطلاعاتی</a:t>
          </a:r>
          <a:endParaRPr lang="en-US" sz="2800" b="1" dirty="0">
            <a:cs typeface="B Titr" panose="00000700000000000000" pitchFamily="2" charset="-78"/>
          </a:endParaRPr>
        </a:p>
      </dgm:t>
    </dgm:pt>
    <dgm:pt modelId="{6CF5D3E0-17CD-4B1F-9B28-C22972C8C895}" type="parTrans" cxnId="{BCD238A7-3C5B-42D5-964F-66ABCA2EE891}">
      <dgm:prSet/>
      <dgm:spPr/>
      <dgm:t>
        <a:bodyPr/>
        <a:lstStyle/>
        <a:p>
          <a:endParaRPr lang="en-US"/>
        </a:p>
      </dgm:t>
    </dgm:pt>
    <dgm:pt modelId="{75D9531D-EAF3-41A7-8A3D-33E57BF3DF9F}" type="sibTrans" cxnId="{BCD238A7-3C5B-42D5-964F-66ABCA2EE891}">
      <dgm:prSet/>
      <dgm:spPr/>
      <dgm:t>
        <a:bodyPr/>
        <a:lstStyle/>
        <a:p>
          <a:endParaRPr lang="en-US"/>
        </a:p>
      </dgm:t>
    </dgm:pt>
    <dgm:pt modelId="{536A0C9D-E531-4C0A-A859-6146CB3B9FF4}">
      <dgm:prSet phldrT="[Text]"/>
      <dgm:spPr/>
      <dgm:t>
        <a:bodyPr/>
        <a:lstStyle/>
        <a:p>
          <a:pPr rtl="1"/>
          <a:r>
            <a:rPr lang="fa-IR" b="1" dirty="0">
              <a:solidFill>
                <a:schemeClr val="tx1"/>
              </a:solidFill>
              <a:cs typeface="B Titr" panose="00000700000000000000" pitchFamily="2" charset="-78"/>
            </a:rPr>
            <a:t>گام سوم</a:t>
          </a:r>
          <a:endParaRPr lang="en-US" b="1" dirty="0">
            <a:solidFill>
              <a:schemeClr val="tx1"/>
            </a:solidFill>
            <a:cs typeface="B Titr" panose="00000700000000000000" pitchFamily="2" charset="-78"/>
          </a:endParaRPr>
        </a:p>
      </dgm:t>
    </dgm:pt>
    <dgm:pt modelId="{73A25E37-8F55-4380-9195-F8A1041A2190}" type="parTrans" cxnId="{001D0B78-9974-4D79-8EC1-84078A64CE56}">
      <dgm:prSet/>
      <dgm:spPr/>
      <dgm:t>
        <a:bodyPr/>
        <a:lstStyle/>
        <a:p>
          <a:endParaRPr lang="en-US"/>
        </a:p>
      </dgm:t>
    </dgm:pt>
    <dgm:pt modelId="{2253B35B-F668-4DF9-9393-D1DC4EE32C56}" type="sibTrans" cxnId="{001D0B78-9974-4D79-8EC1-84078A64CE56}">
      <dgm:prSet/>
      <dgm:spPr/>
      <dgm:t>
        <a:bodyPr/>
        <a:lstStyle/>
        <a:p>
          <a:endParaRPr lang="en-US"/>
        </a:p>
      </dgm:t>
    </dgm:pt>
    <dgm:pt modelId="{E30C7DBB-1C25-4D59-A9B4-21D4C6597CE9}">
      <dgm:prSet phldrT="[Text]" custT="1"/>
      <dgm:spPr/>
      <dgm:t>
        <a:bodyPr/>
        <a:lstStyle/>
        <a:p>
          <a:pPr rtl="1"/>
          <a:r>
            <a:rPr lang="fa-IR" sz="2800" b="1" dirty="0">
              <a:cs typeface="B Titr" panose="00000700000000000000" pitchFamily="2" charset="-78"/>
            </a:rPr>
            <a:t>آماده سازی مهارتی</a:t>
          </a:r>
          <a:endParaRPr lang="en-US" sz="2800" b="1" dirty="0">
            <a:cs typeface="B Titr" panose="00000700000000000000" pitchFamily="2" charset="-78"/>
          </a:endParaRPr>
        </a:p>
      </dgm:t>
    </dgm:pt>
    <dgm:pt modelId="{55A07F71-47A9-4CB7-9C36-F9DCD8F51111}" type="parTrans" cxnId="{298368AD-910F-46F2-8B19-0F69D8DF903E}">
      <dgm:prSet/>
      <dgm:spPr/>
      <dgm:t>
        <a:bodyPr/>
        <a:lstStyle/>
        <a:p>
          <a:endParaRPr lang="en-US"/>
        </a:p>
      </dgm:t>
    </dgm:pt>
    <dgm:pt modelId="{09173858-437D-4EE9-99AF-E4B0081C671F}" type="sibTrans" cxnId="{298368AD-910F-46F2-8B19-0F69D8DF903E}">
      <dgm:prSet/>
      <dgm:spPr/>
      <dgm:t>
        <a:bodyPr/>
        <a:lstStyle/>
        <a:p>
          <a:endParaRPr lang="en-US"/>
        </a:p>
      </dgm:t>
    </dgm:pt>
    <dgm:pt modelId="{8A442E4A-278E-446F-A587-6D8967555DD4}" type="pres">
      <dgm:prSet presAssocID="{6A5805E3-03BE-4D1C-82C4-3245C1AE3C23}" presName="linearFlow" presStyleCnt="0">
        <dgm:presLayoutVars>
          <dgm:dir val="rev"/>
          <dgm:animLvl val="lvl"/>
          <dgm:resizeHandles val="exact"/>
        </dgm:presLayoutVars>
      </dgm:prSet>
      <dgm:spPr/>
    </dgm:pt>
    <dgm:pt modelId="{323D96F8-B67D-4446-907C-55FBCEC13BD7}" type="pres">
      <dgm:prSet presAssocID="{AE7590E0-7C7E-44E0-A91C-442E3937E9B2}" presName="composite" presStyleCnt="0"/>
      <dgm:spPr/>
    </dgm:pt>
    <dgm:pt modelId="{C7F0DAE2-BA8E-4FA9-9BBD-2E6E72D28289}" type="pres">
      <dgm:prSet presAssocID="{AE7590E0-7C7E-44E0-A91C-442E3937E9B2}" presName="parentText" presStyleLbl="alignNode1" presStyleIdx="0" presStyleCnt="3">
        <dgm:presLayoutVars>
          <dgm:chMax val="1"/>
          <dgm:bulletEnabled val="1"/>
        </dgm:presLayoutVars>
      </dgm:prSet>
      <dgm:spPr/>
    </dgm:pt>
    <dgm:pt modelId="{C00EF0E5-2B16-4C2E-800B-D0D2D48AF68B}" type="pres">
      <dgm:prSet presAssocID="{AE7590E0-7C7E-44E0-A91C-442E3937E9B2}" presName="descendantText" presStyleLbl="alignAcc1" presStyleIdx="0" presStyleCnt="3">
        <dgm:presLayoutVars>
          <dgm:bulletEnabled val="1"/>
        </dgm:presLayoutVars>
      </dgm:prSet>
      <dgm:spPr/>
    </dgm:pt>
    <dgm:pt modelId="{A72BD000-8A7E-4454-B542-D59098648EE9}" type="pres">
      <dgm:prSet presAssocID="{608218D8-DC50-437D-96C2-3CC0F1DDF4AA}" presName="sp" presStyleCnt="0"/>
      <dgm:spPr/>
    </dgm:pt>
    <dgm:pt modelId="{61321DA8-BD03-4BEB-9F73-3C17CA33D75F}" type="pres">
      <dgm:prSet presAssocID="{D121C4EB-5A93-4764-B5DF-6DA93BF35A6C}" presName="composite" presStyleCnt="0"/>
      <dgm:spPr/>
    </dgm:pt>
    <dgm:pt modelId="{BB510EC3-73CA-4699-BE0B-46DA704B0A43}" type="pres">
      <dgm:prSet presAssocID="{D121C4EB-5A93-4764-B5DF-6DA93BF35A6C}" presName="parentText" presStyleLbl="alignNode1" presStyleIdx="1" presStyleCnt="3">
        <dgm:presLayoutVars>
          <dgm:chMax val="1"/>
          <dgm:bulletEnabled val="1"/>
        </dgm:presLayoutVars>
      </dgm:prSet>
      <dgm:spPr/>
    </dgm:pt>
    <dgm:pt modelId="{892A05B9-8B7E-4068-9BE4-67D995C44F7D}" type="pres">
      <dgm:prSet presAssocID="{D121C4EB-5A93-4764-B5DF-6DA93BF35A6C}" presName="descendantText" presStyleLbl="alignAcc1" presStyleIdx="1" presStyleCnt="3">
        <dgm:presLayoutVars>
          <dgm:bulletEnabled val="1"/>
        </dgm:presLayoutVars>
      </dgm:prSet>
      <dgm:spPr/>
    </dgm:pt>
    <dgm:pt modelId="{01DEBA2C-E127-4A33-A688-38A528FDF109}" type="pres">
      <dgm:prSet presAssocID="{0BC27611-E9D3-4EAE-8E88-370601A45AAB}" presName="sp" presStyleCnt="0"/>
      <dgm:spPr/>
    </dgm:pt>
    <dgm:pt modelId="{2101C8FA-027F-4B47-B85B-18F5BC19C0D2}" type="pres">
      <dgm:prSet presAssocID="{536A0C9D-E531-4C0A-A859-6146CB3B9FF4}" presName="composite" presStyleCnt="0"/>
      <dgm:spPr/>
    </dgm:pt>
    <dgm:pt modelId="{1975752F-A63C-4A0D-AE86-9F8FCB9E9C47}" type="pres">
      <dgm:prSet presAssocID="{536A0C9D-E531-4C0A-A859-6146CB3B9FF4}" presName="parentText" presStyleLbl="alignNode1" presStyleIdx="2" presStyleCnt="3">
        <dgm:presLayoutVars>
          <dgm:chMax val="1"/>
          <dgm:bulletEnabled val="1"/>
        </dgm:presLayoutVars>
      </dgm:prSet>
      <dgm:spPr/>
    </dgm:pt>
    <dgm:pt modelId="{ECE6A839-1A63-45EA-B31F-6D2745356D8D}" type="pres">
      <dgm:prSet presAssocID="{536A0C9D-E531-4C0A-A859-6146CB3B9FF4}" presName="descendantText" presStyleLbl="alignAcc1" presStyleIdx="2" presStyleCnt="3">
        <dgm:presLayoutVars>
          <dgm:bulletEnabled val="1"/>
        </dgm:presLayoutVars>
      </dgm:prSet>
      <dgm:spPr/>
    </dgm:pt>
  </dgm:ptLst>
  <dgm:cxnLst>
    <dgm:cxn modelId="{D60F4118-57A9-4224-A55B-A07DDABBD406}" type="presOf" srcId="{E30C7DBB-1C25-4D59-A9B4-21D4C6597CE9}" destId="{ECE6A839-1A63-45EA-B31F-6D2745356D8D}" srcOrd="0" destOrd="0" presId="urn:microsoft.com/office/officeart/2005/8/layout/chevron2"/>
    <dgm:cxn modelId="{11A5D431-697E-438C-A1AC-29B3497AA1A7}" type="presOf" srcId="{AE7590E0-7C7E-44E0-A91C-442E3937E9B2}" destId="{C7F0DAE2-BA8E-4FA9-9BBD-2E6E72D28289}" srcOrd="0" destOrd="0" presId="urn:microsoft.com/office/officeart/2005/8/layout/chevron2"/>
    <dgm:cxn modelId="{4DC02346-4329-4D14-BF8B-2B272319F1EA}" srcId="{6A5805E3-03BE-4D1C-82C4-3245C1AE3C23}" destId="{D121C4EB-5A93-4764-B5DF-6DA93BF35A6C}" srcOrd="1" destOrd="0" parTransId="{CABFE5F3-DEC2-45A7-A474-D8F13E3979A6}" sibTransId="{0BC27611-E9D3-4EAE-8E88-370601A45AAB}"/>
    <dgm:cxn modelId="{9644C447-311D-4AE2-9E4E-4B16EEB54F97}" type="presOf" srcId="{8E051ED5-DB77-431B-B38C-74A900DFC3E6}" destId="{892A05B9-8B7E-4068-9BE4-67D995C44F7D}" srcOrd="0" destOrd="0" presId="urn:microsoft.com/office/officeart/2005/8/layout/chevron2"/>
    <dgm:cxn modelId="{DC177751-026F-49DA-960B-2E083C9C4C81}" srcId="{6A5805E3-03BE-4D1C-82C4-3245C1AE3C23}" destId="{AE7590E0-7C7E-44E0-A91C-442E3937E9B2}" srcOrd="0" destOrd="0" parTransId="{98C105A7-50B1-42EC-B1C2-F8B4242CA591}" sibTransId="{608218D8-DC50-437D-96C2-3CC0F1DDF4AA}"/>
    <dgm:cxn modelId="{4B511F72-3C31-452F-BDDF-8DD2276E5733}" type="presOf" srcId="{2114A573-3202-421B-ACD4-AC6805E55B14}" destId="{C00EF0E5-2B16-4C2E-800B-D0D2D48AF68B}" srcOrd="0" destOrd="0" presId="urn:microsoft.com/office/officeart/2005/8/layout/chevron2"/>
    <dgm:cxn modelId="{001D0B78-9974-4D79-8EC1-84078A64CE56}" srcId="{6A5805E3-03BE-4D1C-82C4-3245C1AE3C23}" destId="{536A0C9D-E531-4C0A-A859-6146CB3B9FF4}" srcOrd="2" destOrd="0" parTransId="{73A25E37-8F55-4380-9195-F8A1041A2190}" sibTransId="{2253B35B-F668-4DF9-9393-D1DC4EE32C56}"/>
    <dgm:cxn modelId="{57717C9E-5351-45D1-B26D-E1FD04B95D33}" srcId="{AE7590E0-7C7E-44E0-A91C-442E3937E9B2}" destId="{2114A573-3202-421B-ACD4-AC6805E55B14}" srcOrd="0" destOrd="0" parTransId="{8992BA93-2FF2-4E67-9C11-01B40F33C839}" sibTransId="{FD09AA65-8F8F-499B-A19A-8D346C47B378}"/>
    <dgm:cxn modelId="{BCD238A7-3C5B-42D5-964F-66ABCA2EE891}" srcId="{D121C4EB-5A93-4764-B5DF-6DA93BF35A6C}" destId="{8E051ED5-DB77-431B-B38C-74A900DFC3E6}" srcOrd="0" destOrd="0" parTransId="{6CF5D3E0-17CD-4B1F-9B28-C22972C8C895}" sibTransId="{75D9531D-EAF3-41A7-8A3D-33E57BF3DF9F}"/>
    <dgm:cxn modelId="{298368AD-910F-46F2-8B19-0F69D8DF903E}" srcId="{536A0C9D-E531-4C0A-A859-6146CB3B9FF4}" destId="{E30C7DBB-1C25-4D59-A9B4-21D4C6597CE9}" srcOrd="0" destOrd="0" parTransId="{55A07F71-47A9-4CB7-9C36-F9DCD8F51111}" sibTransId="{09173858-437D-4EE9-99AF-E4B0081C671F}"/>
    <dgm:cxn modelId="{BA0CCAB5-D4F9-404F-BC19-022CF73977CD}" type="presOf" srcId="{6A5805E3-03BE-4D1C-82C4-3245C1AE3C23}" destId="{8A442E4A-278E-446F-A587-6D8967555DD4}" srcOrd="0" destOrd="0" presId="urn:microsoft.com/office/officeart/2005/8/layout/chevron2"/>
    <dgm:cxn modelId="{1ABBF1CA-D5AA-4724-A47B-8E45207CD5EC}" type="presOf" srcId="{536A0C9D-E531-4C0A-A859-6146CB3B9FF4}" destId="{1975752F-A63C-4A0D-AE86-9F8FCB9E9C47}" srcOrd="0" destOrd="0" presId="urn:microsoft.com/office/officeart/2005/8/layout/chevron2"/>
    <dgm:cxn modelId="{339FEBD5-BD15-450B-A9F2-CE31A2913D41}" type="presOf" srcId="{D121C4EB-5A93-4764-B5DF-6DA93BF35A6C}" destId="{BB510EC3-73CA-4699-BE0B-46DA704B0A43}" srcOrd="0" destOrd="0" presId="urn:microsoft.com/office/officeart/2005/8/layout/chevron2"/>
    <dgm:cxn modelId="{74A02668-8293-478C-A739-263DBDF51281}" type="presParOf" srcId="{8A442E4A-278E-446F-A587-6D8967555DD4}" destId="{323D96F8-B67D-4446-907C-55FBCEC13BD7}" srcOrd="0" destOrd="0" presId="urn:microsoft.com/office/officeart/2005/8/layout/chevron2"/>
    <dgm:cxn modelId="{E3D4F349-4A32-4F15-A371-8DE6CAE43CA6}" type="presParOf" srcId="{323D96F8-B67D-4446-907C-55FBCEC13BD7}" destId="{C7F0DAE2-BA8E-4FA9-9BBD-2E6E72D28289}" srcOrd="0" destOrd="0" presId="urn:microsoft.com/office/officeart/2005/8/layout/chevron2"/>
    <dgm:cxn modelId="{AAACBA6E-45D0-4533-BF44-C728D816C1E1}" type="presParOf" srcId="{323D96F8-B67D-4446-907C-55FBCEC13BD7}" destId="{C00EF0E5-2B16-4C2E-800B-D0D2D48AF68B}" srcOrd="1" destOrd="0" presId="urn:microsoft.com/office/officeart/2005/8/layout/chevron2"/>
    <dgm:cxn modelId="{C04B5004-BDB8-4806-B6ED-5B5F430A3E79}" type="presParOf" srcId="{8A442E4A-278E-446F-A587-6D8967555DD4}" destId="{A72BD000-8A7E-4454-B542-D59098648EE9}" srcOrd="1" destOrd="0" presId="urn:microsoft.com/office/officeart/2005/8/layout/chevron2"/>
    <dgm:cxn modelId="{0D3D38B2-5586-4A67-A613-16D0A5FC3B21}" type="presParOf" srcId="{8A442E4A-278E-446F-A587-6D8967555DD4}" destId="{61321DA8-BD03-4BEB-9F73-3C17CA33D75F}" srcOrd="2" destOrd="0" presId="urn:microsoft.com/office/officeart/2005/8/layout/chevron2"/>
    <dgm:cxn modelId="{99D67DAA-CFBE-4EE4-97F4-700E23F63AF0}" type="presParOf" srcId="{61321DA8-BD03-4BEB-9F73-3C17CA33D75F}" destId="{BB510EC3-73CA-4699-BE0B-46DA704B0A43}" srcOrd="0" destOrd="0" presId="urn:microsoft.com/office/officeart/2005/8/layout/chevron2"/>
    <dgm:cxn modelId="{B2BD99E4-C595-4D2C-AD89-1B28E3D3D182}" type="presParOf" srcId="{61321DA8-BD03-4BEB-9F73-3C17CA33D75F}" destId="{892A05B9-8B7E-4068-9BE4-67D995C44F7D}" srcOrd="1" destOrd="0" presId="urn:microsoft.com/office/officeart/2005/8/layout/chevron2"/>
    <dgm:cxn modelId="{8BDDA421-9A4D-408C-819C-2BD7D6D52308}" type="presParOf" srcId="{8A442E4A-278E-446F-A587-6D8967555DD4}" destId="{01DEBA2C-E127-4A33-A688-38A528FDF109}" srcOrd="3" destOrd="0" presId="urn:microsoft.com/office/officeart/2005/8/layout/chevron2"/>
    <dgm:cxn modelId="{5A4AE206-ABB4-486A-8079-2165CCBF94A0}" type="presParOf" srcId="{8A442E4A-278E-446F-A587-6D8967555DD4}" destId="{2101C8FA-027F-4B47-B85B-18F5BC19C0D2}" srcOrd="4" destOrd="0" presId="urn:microsoft.com/office/officeart/2005/8/layout/chevron2"/>
    <dgm:cxn modelId="{972DCE3E-2116-4196-9B52-450AB668DC35}" type="presParOf" srcId="{2101C8FA-027F-4B47-B85B-18F5BC19C0D2}" destId="{1975752F-A63C-4A0D-AE86-9F8FCB9E9C47}" srcOrd="0" destOrd="0" presId="urn:microsoft.com/office/officeart/2005/8/layout/chevron2"/>
    <dgm:cxn modelId="{EA297C38-89F1-4A57-ADC1-26B7958D14D4}" type="presParOf" srcId="{2101C8FA-027F-4B47-B85B-18F5BC19C0D2}" destId="{ECE6A839-1A63-45EA-B31F-6D2745356D8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6A3EC-5593-48C6-836B-9C9869F83A9C}">
      <dsp:nvSpPr>
        <dsp:cNvPr id="0" name=""/>
        <dsp:cNvSpPr/>
      </dsp:nvSpPr>
      <dsp:spPr>
        <a:xfrm rot="16200000">
          <a:off x="2167248" y="-2156084"/>
          <a:ext cx="1910579" cy="6226057"/>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6220" tIns="118110" rIns="236220" bIns="118110" numCol="1" spcCol="1270" anchor="ctr" anchorCtr="0">
          <a:no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hi-IN" sz="1800" b="1" kern="1200" dirty="0">
              <a:solidFill>
                <a:schemeClr val="tx1"/>
              </a:solidFill>
              <a:latin typeface="Times New Roman" pitchFamily="18" charset="0"/>
              <a:cs typeface="Times New Roman" pitchFamily="18" charset="0"/>
            </a:rPr>
            <a:t>Ileostomy</a:t>
          </a:r>
          <a:endParaRPr lang="en-US" sz="1800" b="1" kern="1200" dirty="0">
            <a:solidFill>
              <a:schemeClr val="tx1"/>
            </a:solidFill>
            <a:latin typeface="Times New Roman" pitchFamily="18" charset="0"/>
            <a:cs typeface="Times New Roman" pitchFamily="18"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hi-IN" sz="1800" b="1" kern="1200" dirty="0">
              <a:solidFill>
                <a:schemeClr val="tx1"/>
              </a:solidFill>
              <a:latin typeface="Times New Roman" pitchFamily="18" charset="0"/>
              <a:cs typeface="Times New Roman" pitchFamily="18" charset="0"/>
            </a:rPr>
            <a:t>Colostomy</a:t>
          </a:r>
          <a:r>
            <a:rPr lang="fa-IR" sz="1800" b="1" kern="1200" dirty="0">
              <a:solidFill>
                <a:schemeClr val="tx1"/>
              </a:solidFill>
              <a:latin typeface="Times New Roman" pitchFamily="18" charset="0"/>
              <a:cs typeface="Times New Roman" pitchFamily="18" charset="0"/>
            </a:rPr>
            <a:t> </a:t>
          </a:r>
          <a:r>
            <a:rPr lang="en-US" sz="1800" b="1" kern="1200" dirty="0">
              <a:solidFill>
                <a:schemeClr val="tx1"/>
              </a:solidFill>
              <a:latin typeface="Times New Roman" pitchFamily="18" charset="0"/>
              <a:cs typeface="Times New Roman" pitchFamily="18" charset="0"/>
            </a:rPr>
            <a:t>(Ascending, Transverse, Descending, end colostomy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Times New Roman" pitchFamily="18" charset="0"/>
              <a:cs typeface="Times New Roman" pitchFamily="18" charset="0"/>
            </a:rPr>
            <a:t>Urostomy</a:t>
          </a:r>
        </a:p>
        <a:p>
          <a:pPr marL="0" lvl="1" indent="0" algn="l" defTabSz="914400">
            <a:lnSpc>
              <a:spcPct val="100000"/>
            </a:lnSpc>
            <a:spcBef>
              <a:spcPts val="0"/>
            </a:spcBef>
            <a:spcAft>
              <a:spcPts val="0"/>
            </a:spcAft>
            <a:buNone/>
          </a:pPr>
          <a:r>
            <a:rPr lang="en-US" sz="1800" b="1" i="0" kern="1200" dirty="0">
              <a:latin typeface="Times New Roman" panose="02020603050405020304" pitchFamily="18" charset="0"/>
              <a:cs typeface="Times New Roman" panose="02020603050405020304" pitchFamily="18" charset="0"/>
            </a:rPr>
            <a:t>Nephrostomy</a:t>
          </a:r>
          <a:endParaRPr lang="en-US" sz="1800" b="1" kern="1200" dirty="0">
            <a:solidFill>
              <a:schemeClr val="tx1"/>
            </a:solidFill>
            <a:latin typeface="Times New Roman" pitchFamily="18" charset="0"/>
            <a:cs typeface="Times New Roman" pitchFamily="18" charset="0"/>
          </a:endParaRPr>
        </a:p>
        <a:p>
          <a:pPr marL="0" lvl="1" indent="0" algn="l" defTabSz="914400">
            <a:lnSpc>
              <a:spcPct val="100000"/>
            </a:lnSpc>
            <a:spcBef>
              <a:spcPts val="0"/>
            </a:spcBef>
            <a:spcAft>
              <a:spcPts val="0"/>
            </a:spcAft>
            <a:buNone/>
          </a:pPr>
          <a:r>
            <a:rPr lang="en-US" sz="1800" b="1" i="0" kern="1200" dirty="0" err="1">
              <a:latin typeface="Times New Roman" panose="02020603050405020304" pitchFamily="18" charset="0"/>
              <a:cs typeface="Times New Roman" panose="02020603050405020304" pitchFamily="18" charset="0"/>
            </a:rPr>
            <a:t>cystostomy</a:t>
          </a:r>
          <a:endParaRPr lang="en-US" sz="1800" b="1" kern="1200" dirty="0">
            <a:solidFill>
              <a:schemeClr val="tx1"/>
            </a:solidFill>
            <a:latin typeface="Times New Roman" pitchFamily="18" charset="0"/>
            <a:cs typeface="Times New Roman" pitchFamily="18" charset="0"/>
          </a:endParaRPr>
        </a:p>
      </dsp:txBody>
      <dsp:txXfrm rot="5400000">
        <a:off x="102777" y="94921"/>
        <a:ext cx="6132790" cy="1724045"/>
      </dsp:txXfrm>
    </dsp:sp>
    <dsp:sp modelId="{F093B026-2531-4877-9378-DEA26165CFC2}">
      <dsp:nvSpPr>
        <dsp:cNvPr id="0" name=""/>
        <dsp:cNvSpPr/>
      </dsp:nvSpPr>
      <dsp:spPr>
        <a:xfrm>
          <a:off x="6235567" y="291073"/>
          <a:ext cx="3502157" cy="13317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100000"/>
            </a:lnSpc>
            <a:spcBef>
              <a:spcPct val="0"/>
            </a:spcBef>
            <a:spcAft>
              <a:spcPct val="35000"/>
            </a:spcAft>
            <a:buNone/>
          </a:pPr>
          <a:r>
            <a:rPr lang="fa-IR" sz="2800" kern="1200" dirty="0">
              <a:solidFill>
                <a:schemeClr val="tx1"/>
              </a:solidFill>
              <a:latin typeface="Times New Roman" pitchFamily="18" charset="0"/>
              <a:cs typeface="B Titr" pitchFamily="2" charset="-78"/>
            </a:rPr>
            <a:t>استوما تخلیه ای</a:t>
          </a:r>
        </a:p>
        <a:p>
          <a:pPr marL="0" lvl="0" indent="0" algn="ctr" defTabSz="1244600">
            <a:lnSpc>
              <a:spcPct val="100000"/>
            </a:lnSpc>
            <a:spcBef>
              <a:spcPct val="0"/>
            </a:spcBef>
            <a:spcAft>
              <a:spcPct val="35000"/>
            </a:spcAft>
            <a:buNone/>
          </a:pPr>
          <a:r>
            <a:rPr lang="de-DE" sz="3200" b="1" kern="1200" dirty="0">
              <a:solidFill>
                <a:schemeClr val="tx1"/>
              </a:solidFill>
              <a:latin typeface="Times New Roman" pitchFamily="18" charset="0"/>
              <a:cs typeface="B Titr" pitchFamily="2" charset="-78"/>
            </a:rPr>
            <a:t>Diverting ostoma</a:t>
          </a:r>
          <a:endParaRPr lang="en-US" sz="3200" b="1" kern="1200" dirty="0">
            <a:solidFill>
              <a:schemeClr val="tx1"/>
            </a:solidFill>
            <a:latin typeface="Times New Roman" pitchFamily="18" charset="0"/>
            <a:cs typeface="B Titr" pitchFamily="2" charset="-78"/>
          </a:endParaRPr>
        </a:p>
      </dsp:txBody>
      <dsp:txXfrm>
        <a:off x="6300577" y="356083"/>
        <a:ext cx="3372137" cy="1201720"/>
      </dsp:txXfrm>
    </dsp:sp>
    <dsp:sp modelId="{B704A0CD-1829-41C9-8532-CB2897ADD9D2}">
      <dsp:nvSpPr>
        <dsp:cNvPr id="0" name=""/>
        <dsp:cNvSpPr/>
      </dsp:nvSpPr>
      <dsp:spPr>
        <a:xfrm rot="16200000">
          <a:off x="2583375" y="-499091"/>
          <a:ext cx="1065392" cy="6232144"/>
        </a:xfrm>
        <a:prstGeom prst="round2SameRect">
          <a:avLst/>
        </a:prstGeom>
        <a:solidFill>
          <a:schemeClr val="accent3">
            <a:tint val="40000"/>
            <a:alpha val="90000"/>
            <a:hueOff val="1725967"/>
            <a:satOff val="-14578"/>
            <a:lumOff val="-823"/>
            <a:alphaOff val="0"/>
          </a:schemeClr>
        </a:solidFill>
        <a:ln w="12700" cap="flat" cmpd="sng" algn="ctr">
          <a:solidFill>
            <a:schemeClr val="accent3">
              <a:tint val="40000"/>
              <a:alpha val="90000"/>
              <a:hueOff val="1725967"/>
              <a:satOff val="-14578"/>
              <a:lumOff val="-8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hi-IN" sz="2000" b="1" kern="1200" dirty="0">
              <a:solidFill>
                <a:schemeClr val="tx1"/>
              </a:solidFill>
              <a:latin typeface="Times New Roman" pitchFamily="18" charset="0"/>
              <a:cs typeface="Times New Roman" pitchFamily="18" charset="0"/>
            </a:rPr>
            <a:t>Gastrostomy	</a:t>
          </a:r>
          <a:endParaRPr lang="en-US" sz="2000" b="1" kern="1200" dirty="0">
            <a:solidFill>
              <a:schemeClr val="tx1"/>
            </a:solidFill>
            <a:latin typeface="Times New Roman" pitchFamily="18" charset="0"/>
            <a:cs typeface="Times New Roman" pitchFamily="18" charset="0"/>
          </a:endParaRPr>
        </a:p>
        <a:p>
          <a:pPr marL="228600" lvl="1" indent="-228600" algn="l" defTabSz="889000" rtl="0">
            <a:lnSpc>
              <a:spcPct val="90000"/>
            </a:lnSpc>
            <a:spcBef>
              <a:spcPct val="0"/>
            </a:spcBef>
            <a:spcAft>
              <a:spcPct val="15000"/>
            </a:spcAft>
            <a:buChar char="•"/>
          </a:pPr>
          <a:r>
            <a:rPr lang="en-US" sz="2000" b="1" kern="1200" dirty="0" err="1">
              <a:solidFill>
                <a:schemeClr val="tx1"/>
              </a:solidFill>
              <a:latin typeface="Times New Roman" pitchFamily="18" charset="0"/>
              <a:cs typeface="Times New Roman" pitchFamily="18" charset="0"/>
            </a:rPr>
            <a:t>Duodenostomy</a:t>
          </a:r>
          <a:endParaRPr lang="en-US" sz="2000" b="1" kern="1200" dirty="0">
            <a:solidFill>
              <a:schemeClr val="tx1"/>
            </a:solidFill>
            <a:latin typeface="Times New Roman" pitchFamily="18" charset="0"/>
            <a:cs typeface="Times New Roman" pitchFamily="18" charset="0"/>
          </a:endParaRPr>
        </a:p>
        <a:p>
          <a:pPr marL="228600" lvl="1" indent="-228600" algn="l" defTabSz="889000" rtl="0">
            <a:lnSpc>
              <a:spcPct val="90000"/>
            </a:lnSpc>
            <a:spcBef>
              <a:spcPct val="0"/>
            </a:spcBef>
            <a:spcAft>
              <a:spcPct val="15000"/>
            </a:spcAft>
            <a:buChar char="•"/>
          </a:pPr>
          <a:r>
            <a:rPr lang="hi-IN" sz="2000" b="1" kern="1200" dirty="0">
              <a:solidFill>
                <a:schemeClr val="tx1"/>
              </a:solidFill>
              <a:latin typeface="Times New Roman" pitchFamily="18" charset="0"/>
              <a:cs typeface="Times New Roman" pitchFamily="18" charset="0"/>
            </a:rPr>
            <a:t>Jejunostomy</a:t>
          </a:r>
          <a:endParaRPr lang="en-US" sz="2000" b="1" kern="1200" dirty="0">
            <a:solidFill>
              <a:schemeClr val="tx1"/>
            </a:solidFill>
            <a:latin typeface="Times New Roman" pitchFamily="18" charset="0"/>
            <a:cs typeface="Times New Roman" pitchFamily="18" charset="0"/>
          </a:endParaRPr>
        </a:p>
      </dsp:txBody>
      <dsp:txXfrm rot="5400000">
        <a:off x="52007" y="2136293"/>
        <a:ext cx="6180136" cy="961376"/>
      </dsp:txXfrm>
    </dsp:sp>
    <dsp:sp modelId="{5EF5F834-ACED-493B-BEB1-5BC516D36CCD}">
      <dsp:nvSpPr>
        <dsp:cNvPr id="0" name=""/>
        <dsp:cNvSpPr/>
      </dsp:nvSpPr>
      <dsp:spPr>
        <a:xfrm>
          <a:off x="6232144" y="1978820"/>
          <a:ext cx="3505581" cy="1331740"/>
        </a:xfrm>
        <a:prstGeom prst="roundRect">
          <a:avLst/>
        </a:prstGeom>
        <a:solidFill>
          <a:schemeClr val="accent3">
            <a:hueOff val="1270596"/>
            <a:satOff val="-12860"/>
            <a:lumOff val="-49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fa-IR" sz="2800" b="1" kern="1200" dirty="0">
              <a:solidFill>
                <a:schemeClr val="tx1"/>
              </a:solidFill>
              <a:latin typeface="Times New Roman" pitchFamily="18" charset="0"/>
              <a:cs typeface="B Titr" panose="00000700000000000000" pitchFamily="2" charset="-78"/>
            </a:rPr>
            <a:t>استوما برای تغذیه</a:t>
          </a:r>
        </a:p>
        <a:p>
          <a:pPr marL="0" lvl="0" indent="0" algn="ctr" defTabSz="1244600">
            <a:lnSpc>
              <a:spcPct val="90000"/>
            </a:lnSpc>
            <a:spcBef>
              <a:spcPct val="0"/>
            </a:spcBef>
            <a:spcAft>
              <a:spcPct val="35000"/>
            </a:spcAft>
            <a:buNone/>
          </a:pPr>
          <a:r>
            <a:rPr lang="de-DE" sz="3200" b="1" kern="1200" dirty="0">
              <a:solidFill>
                <a:schemeClr val="tx1"/>
              </a:solidFill>
              <a:latin typeface="Times New Roman" pitchFamily="18" charset="0"/>
              <a:cs typeface="B Titr" pitchFamily="2" charset="-78"/>
            </a:rPr>
            <a:t>Feeding ostoma</a:t>
          </a:r>
          <a:endParaRPr lang="en-US" sz="3200" b="1" kern="1200" dirty="0">
            <a:solidFill>
              <a:schemeClr val="tx1"/>
            </a:solidFill>
            <a:latin typeface="Times New Roman" pitchFamily="18" charset="0"/>
            <a:cs typeface="B Titr" pitchFamily="2" charset="-78"/>
          </a:endParaRPr>
        </a:p>
      </dsp:txBody>
      <dsp:txXfrm>
        <a:off x="6297154" y="2043830"/>
        <a:ext cx="3375561" cy="1201720"/>
      </dsp:txXfrm>
    </dsp:sp>
    <dsp:sp modelId="{F4ED8711-6BDB-42CD-8E2C-FEF1DA02738B}">
      <dsp:nvSpPr>
        <dsp:cNvPr id="0" name=""/>
        <dsp:cNvSpPr/>
      </dsp:nvSpPr>
      <dsp:spPr>
        <a:xfrm rot="16200000">
          <a:off x="2583375" y="926946"/>
          <a:ext cx="1065392" cy="6232144"/>
        </a:xfrm>
        <a:prstGeom prst="round2SameRect">
          <a:avLst/>
        </a:prstGeom>
        <a:solidFill>
          <a:schemeClr val="accent3">
            <a:tint val="40000"/>
            <a:alpha val="90000"/>
            <a:hueOff val="3451934"/>
            <a:satOff val="-29156"/>
            <a:lumOff val="-1646"/>
            <a:alphaOff val="0"/>
          </a:schemeClr>
        </a:solidFill>
        <a:ln w="12700" cap="flat" cmpd="sng" algn="ctr">
          <a:solidFill>
            <a:schemeClr val="accent3">
              <a:tint val="40000"/>
              <a:alpha val="90000"/>
              <a:hueOff val="3451934"/>
              <a:satOff val="-29156"/>
              <a:lumOff val="-1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b="1" i="0" kern="1200" dirty="0">
              <a:latin typeface="Times New Roman" panose="02020603050405020304" pitchFamily="18" charset="0"/>
              <a:cs typeface="Times New Roman" panose="02020603050405020304" pitchFamily="18" charset="0"/>
            </a:rPr>
            <a:t>Tracheostomy</a:t>
          </a:r>
          <a:endParaRPr lang="en-US" sz="2000" b="1" kern="1200" dirty="0">
            <a:latin typeface="Times New Roman" panose="02020603050405020304" pitchFamily="18" charset="0"/>
            <a:cs typeface="Times New Roman" panose="02020603050405020304" pitchFamily="18" charset="0"/>
          </a:endParaRPr>
        </a:p>
      </dsp:txBody>
      <dsp:txXfrm rot="5400000">
        <a:off x="52007" y="3562330"/>
        <a:ext cx="6180136" cy="961376"/>
      </dsp:txXfrm>
    </dsp:sp>
    <dsp:sp modelId="{BE5001B9-FEF1-44D3-A328-B58F4DAF9848}">
      <dsp:nvSpPr>
        <dsp:cNvPr id="0" name=""/>
        <dsp:cNvSpPr/>
      </dsp:nvSpPr>
      <dsp:spPr>
        <a:xfrm>
          <a:off x="6232144" y="3377148"/>
          <a:ext cx="3505581" cy="1331740"/>
        </a:xfrm>
        <a:prstGeom prst="roundRect">
          <a:avLst/>
        </a:prstGeom>
        <a:solidFill>
          <a:schemeClr val="accent3">
            <a:hueOff val="2541193"/>
            <a:satOff val="-25720"/>
            <a:lumOff val="-98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fa-IR" sz="2400" kern="1200" dirty="0">
              <a:solidFill>
                <a:schemeClr val="tx1"/>
              </a:solidFill>
              <a:cs typeface="B Titr" panose="00000700000000000000" pitchFamily="2" charset="-78"/>
            </a:rPr>
            <a:t>استوما برای تنفس</a:t>
          </a:r>
          <a:endParaRPr lang="en-US" sz="2400" kern="1200" dirty="0">
            <a:solidFill>
              <a:schemeClr val="tx1"/>
            </a:solidFill>
            <a:cs typeface="B Titr" panose="00000700000000000000" pitchFamily="2" charset="-78"/>
          </a:endParaRPr>
        </a:p>
      </dsp:txBody>
      <dsp:txXfrm>
        <a:off x="6297154" y="3442158"/>
        <a:ext cx="3375561" cy="1201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0DAE2-BA8E-4FA9-9BBD-2E6E72D28289}">
      <dsp:nvSpPr>
        <dsp:cNvPr id="0" name=""/>
        <dsp:cNvSpPr/>
      </dsp:nvSpPr>
      <dsp:spPr>
        <a:xfrm rot="5400000">
          <a:off x="5101659" y="220901"/>
          <a:ext cx="1456682" cy="1019677"/>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1">
            <a:lnSpc>
              <a:spcPct val="90000"/>
            </a:lnSpc>
            <a:spcBef>
              <a:spcPct val="0"/>
            </a:spcBef>
            <a:spcAft>
              <a:spcPct val="35000"/>
            </a:spcAft>
            <a:buNone/>
          </a:pPr>
          <a:r>
            <a:rPr lang="fa-IR" sz="1900" b="1" kern="1200" dirty="0">
              <a:solidFill>
                <a:schemeClr val="tx1"/>
              </a:solidFill>
              <a:cs typeface="B Titr" panose="00000700000000000000" pitchFamily="2" charset="-78"/>
            </a:rPr>
            <a:t>گام اول</a:t>
          </a:r>
          <a:endParaRPr lang="en-US" sz="1900" b="1" kern="1200" dirty="0">
            <a:solidFill>
              <a:schemeClr val="tx1"/>
            </a:solidFill>
            <a:cs typeface="B Titr" panose="00000700000000000000" pitchFamily="2" charset="-78"/>
          </a:endParaRPr>
        </a:p>
      </dsp:txBody>
      <dsp:txXfrm rot="-5400000">
        <a:off x="5320162" y="512238"/>
        <a:ext cx="1019677" cy="437005"/>
      </dsp:txXfrm>
    </dsp:sp>
    <dsp:sp modelId="{C00EF0E5-2B16-4C2E-800B-D0D2D48AF68B}">
      <dsp:nvSpPr>
        <dsp:cNvPr id="0" name=""/>
        <dsp:cNvSpPr/>
      </dsp:nvSpPr>
      <dsp:spPr>
        <a:xfrm rot="16200000">
          <a:off x="2186659" y="-2184260"/>
          <a:ext cx="946843" cy="5320162"/>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99136" bIns="17780" numCol="1" spcCol="1270" anchor="ctr" anchorCtr="0">
          <a:noAutofit/>
        </a:bodyPr>
        <a:lstStyle/>
        <a:p>
          <a:pPr marL="285750" lvl="1" indent="-285750" algn="r" defTabSz="1244600" rtl="1">
            <a:lnSpc>
              <a:spcPct val="90000"/>
            </a:lnSpc>
            <a:spcBef>
              <a:spcPct val="0"/>
            </a:spcBef>
            <a:spcAft>
              <a:spcPct val="15000"/>
            </a:spcAft>
            <a:buChar char="•"/>
          </a:pPr>
          <a:r>
            <a:rPr lang="fa-IR" sz="2800" b="1" kern="1200" dirty="0">
              <a:cs typeface="B Titr" panose="00000700000000000000" pitchFamily="2" charset="-78"/>
            </a:rPr>
            <a:t>آماده سازی روحی-روانی-عاطفی</a:t>
          </a:r>
          <a:endParaRPr lang="en-US" sz="2800" kern="1200" dirty="0"/>
        </a:p>
      </dsp:txBody>
      <dsp:txXfrm rot="5400000">
        <a:off x="46221" y="48620"/>
        <a:ext cx="5273941" cy="854401"/>
      </dsp:txXfrm>
    </dsp:sp>
    <dsp:sp modelId="{BB510EC3-73CA-4699-BE0B-46DA704B0A43}">
      <dsp:nvSpPr>
        <dsp:cNvPr id="0" name=""/>
        <dsp:cNvSpPr/>
      </dsp:nvSpPr>
      <dsp:spPr>
        <a:xfrm rot="5400000">
          <a:off x="5101659" y="1481674"/>
          <a:ext cx="1456682" cy="1019677"/>
        </a:xfrm>
        <a:prstGeom prst="chevron">
          <a:avLst/>
        </a:prstGeom>
        <a:solidFill>
          <a:schemeClr val="accent4">
            <a:hueOff val="2399126"/>
            <a:satOff val="-220"/>
            <a:lumOff val="686"/>
            <a:alphaOff val="0"/>
          </a:schemeClr>
        </a:solidFill>
        <a:ln w="12700" cap="flat" cmpd="sng" algn="ctr">
          <a:solidFill>
            <a:schemeClr val="accent4">
              <a:hueOff val="2399126"/>
              <a:satOff val="-220"/>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1">
            <a:lnSpc>
              <a:spcPct val="90000"/>
            </a:lnSpc>
            <a:spcBef>
              <a:spcPct val="0"/>
            </a:spcBef>
            <a:spcAft>
              <a:spcPct val="35000"/>
            </a:spcAft>
            <a:buNone/>
          </a:pPr>
          <a:r>
            <a:rPr lang="fa-IR" sz="1900" b="1" kern="1200" dirty="0">
              <a:solidFill>
                <a:schemeClr val="tx1"/>
              </a:solidFill>
              <a:cs typeface="B Titr" panose="00000700000000000000" pitchFamily="2" charset="-78"/>
            </a:rPr>
            <a:t>گام دوم</a:t>
          </a:r>
          <a:endParaRPr lang="en-US" sz="1900" b="1" kern="1200" dirty="0">
            <a:solidFill>
              <a:schemeClr val="tx1"/>
            </a:solidFill>
            <a:cs typeface="B Titr" panose="00000700000000000000" pitchFamily="2" charset="-78"/>
          </a:endParaRPr>
        </a:p>
      </dsp:txBody>
      <dsp:txXfrm rot="-5400000">
        <a:off x="5320162" y="1773011"/>
        <a:ext cx="1019677" cy="437005"/>
      </dsp:txXfrm>
    </dsp:sp>
    <dsp:sp modelId="{892A05B9-8B7E-4068-9BE4-67D995C44F7D}">
      <dsp:nvSpPr>
        <dsp:cNvPr id="0" name=""/>
        <dsp:cNvSpPr/>
      </dsp:nvSpPr>
      <dsp:spPr>
        <a:xfrm rot="16200000">
          <a:off x="2186659" y="-923487"/>
          <a:ext cx="946843" cy="5320162"/>
        </a:xfrm>
        <a:prstGeom prst="round2SameRect">
          <a:avLst/>
        </a:prstGeom>
        <a:solidFill>
          <a:schemeClr val="lt1">
            <a:alpha val="90000"/>
            <a:hueOff val="0"/>
            <a:satOff val="0"/>
            <a:lumOff val="0"/>
            <a:alphaOff val="0"/>
          </a:schemeClr>
        </a:solidFill>
        <a:ln w="12700" cap="flat" cmpd="sng" algn="ctr">
          <a:solidFill>
            <a:schemeClr val="accent4">
              <a:hueOff val="2399126"/>
              <a:satOff val="-220"/>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99136" bIns="17780" numCol="1" spcCol="1270" anchor="ctr" anchorCtr="0">
          <a:noAutofit/>
        </a:bodyPr>
        <a:lstStyle/>
        <a:p>
          <a:pPr marL="285750" lvl="1" indent="-285750" algn="r" defTabSz="1244600" rtl="1">
            <a:lnSpc>
              <a:spcPct val="90000"/>
            </a:lnSpc>
            <a:spcBef>
              <a:spcPct val="0"/>
            </a:spcBef>
            <a:spcAft>
              <a:spcPct val="15000"/>
            </a:spcAft>
            <a:buChar char="•"/>
          </a:pPr>
          <a:r>
            <a:rPr lang="fa-IR" sz="2800" b="1" kern="1200" dirty="0">
              <a:cs typeface="B Titr" panose="00000700000000000000" pitchFamily="2" charset="-78"/>
            </a:rPr>
            <a:t>آماده سازی اطلاعاتی</a:t>
          </a:r>
          <a:endParaRPr lang="en-US" sz="2800" b="1" kern="1200" dirty="0">
            <a:cs typeface="B Titr" panose="00000700000000000000" pitchFamily="2" charset="-78"/>
          </a:endParaRPr>
        </a:p>
      </dsp:txBody>
      <dsp:txXfrm rot="5400000">
        <a:off x="46221" y="1309393"/>
        <a:ext cx="5273941" cy="854401"/>
      </dsp:txXfrm>
    </dsp:sp>
    <dsp:sp modelId="{1975752F-A63C-4A0D-AE86-9F8FCB9E9C47}">
      <dsp:nvSpPr>
        <dsp:cNvPr id="0" name=""/>
        <dsp:cNvSpPr/>
      </dsp:nvSpPr>
      <dsp:spPr>
        <a:xfrm rot="5400000">
          <a:off x="5101659" y="2742446"/>
          <a:ext cx="1456682" cy="1019677"/>
        </a:xfrm>
        <a:prstGeom prst="chevron">
          <a:avLst/>
        </a:prstGeom>
        <a:solidFill>
          <a:schemeClr val="accent4">
            <a:hueOff val="4798252"/>
            <a:satOff val="-440"/>
            <a:lumOff val="1373"/>
            <a:alphaOff val="0"/>
          </a:schemeClr>
        </a:solidFill>
        <a:ln w="12700" cap="flat" cmpd="sng" algn="ctr">
          <a:solidFill>
            <a:schemeClr val="accent4">
              <a:hueOff val="4798252"/>
              <a:satOff val="-440"/>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rtl="1">
            <a:lnSpc>
              <a:spcPct val="90000"/>
            </a:lnSpc>
            <a:spcBef>
              <a:spcPct val="0"/>
            </a:spcBef>
            <a:spcAft>
              <a:spcPct val="35000"/>
            </a:spcAft>
            <a:buNone/>
          </a:pPr>
          <a:r>
            <a:rPr lang="fa-IR" sz="1900" b="1" kern="1200" dirty="0">
              <a:solidFill>
                <a:schemeClr val="tx1"/>
              </a:solidFill>
              <a:cs typeface="B Titr" panose="00000700000000000000" pitchFamily="2" charset="-78"/>
            </a:rPr>
            <a:t>گام سوم</a:t>
          </a:r>
          <a:endParaRPr lang="en-US" sz="1900" b="1" kern="1200" dirty="0">
            <a:solidFill>
              <a:schemeClr val="tx1"/>
            </a:solidFill>
            <a:cs typeface="B Titr" panose="00000700000000000000" pitchFamily="2" charset="-78"/>
          </a:endParaRPr>
        </a:p>
      </dsp:txBody>
      <dsp:txXfrm rot="-5400000">
        <a:off x="5320162" y="3033783"/>
        <a:ext cx="1019677" cy="437005"/>
      </dsp:txXfrm>
    </dsp:sp>
    <dsp:sp modelId="{ECE6A839-1A63-45EA-B31F-6D2745356D8D}">
      <dsp:nvSpPr>
        <dsp:cNvPr id="0" name=""/>
        <dsp:cNvSpPr/>
      </dsp:nvSpPr>
      <dsp:spPr>
        <a:xfrm rot="16200000">
          <a:off x="2186659" y="337285"/>
          <a:ext cx="946843" cy="5320162"/>
        </a:xfrm>
        <a:prstGeom prst="round2SameRect">
          <a:avLst/>
        </a:prstGeom>
        <a:solidFill>
          <a:schemeClr val="lt1">
            <a:alpha val="90000"/>
            <a:hueOff val="0"/>
            <a:satOff val="0"/>
            <a:lumOff val="0"/>
            <a:alphaOff val="0"/>
          </a:schemeClr>
        </a:solidFill>
        <a:ln w="12700" cap="flat" cmpd="sng" algn="ctr">
          <a:solidFill>
            <a:schemeClr val="accent4">
              <a:hueOff val="4798252"/>
              <a:satOff val="-440"/>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99136" bIns="17780" numCol="1" spcCol="1270" anchor="ctr" anchorCtr="0">
          <a:noAutofit/>
        </a:bodyPr>
        <a:lstStyle/>
        <a:p>
          <a:pPr marL="285750" lvl="1" indent="-285750" algn="r" defTabSz="1244600" rtl="1">
            <a:lnSpc>
              <a:spcPct val="90000"/>
            </a:lnSpc>
            <a:spcBef>
              <a:spcPct val="0"/>
            </a:spcBef>
            <a:spcAft>
              <a:spcPct val="15000"/>
            </a:spcAft>
            <a:buChar char="•"/>
          </a:pPr>
          <a:r>
            <a:rPr lang="fa-IR" sz="2800" b="1" kern="1200" dirty="0">
              <a:cs typeface="B Titr" panose="00000700000000000000" pitchFamily="2" charset="-78"/>
            </a:rPr>
            <a:t>آماده سازی مهارتی</a:t>
          </a:r>
          <a:endParaRPr lang="en-US" sz="2800" b="1" kern="1200" dirty="0">
            <a:cs typeface="B Titr" panose="00000700000000000000" pitchFamily="2" charset="-78"/>
          </a:endParaRPr>
        </a:p>
      </dsp:txBody>
      <dsp:txXfrm rot="5400000">
        <a:off x="46221" y="2570166"/>
        <a:ext cx="5273941" cy="8544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9FC79D-C95B-4E3A-8639-290773EC095E}" type="datetimeFigureOut">
              <a:rPr lang="en-US" smtClean="0"/>
              <a:pPr/>
              <a:t>2/27/2025</a:t>
            </a:fld>
            <a:endParaRPr lang="en-US"/>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6AE48A-30BA-4117-917F-FCC10A9B20E5}" type="slidenum">
              <a:rPr lang="en-US" smtClean="0"/>
              <a:pPr/>
              <a:t>‹#›</a:t>
            </a:fld>
            <a:endParaRPr lang="en-US"/>
          </a:p>
        </p:txBody>
      </p:sp>
    </p:spTree>
    <p:extLst>
      <p:ext uri="{BB962C8B-B14F-4D97-AF65-F5344CB8AC3E}">
        <p14:creationId xmlns:p14="http://schemas.microsoft.com/office/powerpoint/2010/main" val="1229258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xfrm>
            <a:off x="857250" y="685800"/>
            <a:ext cx="5143500" cy="3429000"/>
          </a:xfrm>
          <a:noFill/>
          <a:ln>
            <a:headEnd/>
            <a:tailEnd/>
          </a:ln>
        </p:spPr>
      </p:sp>
      <p:sp>
        <p:nvSpPr>
          <p:cNvPr id="9219" name="Notes Placeholder 2"/>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n-US" altLang="en-US"/>
          </a:p>
        </p:txBody>
      </p:sp>
      <p:sp>
        <p:nvSpPr>
          <p:cNvPr id="9220" name="Slide Number Placeholder 3"/>
          <p:cNvSpPr>
            <a:spLocks noGrp="1" noChangeArrowheads="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3084513">
              <a:spcBef>
                <a:spcPct val="30000"/>
              </a:spcBef>
              <a:defRPr sz="1200">
                <a:solidFill>
                  <a:schemeClr val="tx1"/>
                </a:solidFill>
                <a:latin typeface="Arial" panose="020B0604020202020204" pitchFamily="34" charset="0"/>
              </a:defRPr>
            </a:lvl1pPr>
            <a:lvl2pPr marL="742950" indent="-285750" defTabSz="3084513">
              <a:spcBef>
                <a:spcPct val="30000"/>
              </a:spcBef>
              <a:defRPr sz="1200">
                <a:solidFill>
                  <a:schemeClr val="tx1"/>
                </a:solidFill>
                <a:latin typeface="Arial" panose="020B0604020202020204" pitchFamily="34" charset="0"/>
              </a:defRPr>
            </a:lvl2pPr>
            <a:lvl3pPr marL="1143000" indent="-228600" defTabSz="3084513">
              <a:spcBef>
                <a:spcPct val="30000"/>
              </a:spcBef>
              <a:defRPr sz="1200">
                <a:solidFill>
                  <a:schemeClr val="tx1"/>
                </a:solidFill>
                <a:latin typeface="Arial" panose="020B0604020202020204" pitchFamily="34" charset="0"/>
              </a:defRPr>
            </a:lvl3pPr>
            <a:lvl4pPr marL="1600200" indent="-228600" defTabSz="3084513">
              <a:spcBef>
                <a:spcPct val="30000"/>
              </a:spcBef>
              <a:defRPr sz="1200">
                <a:solidFill>
                  <a:schemeClr val="tx1"/>
                </a:solidFill>
                <a:latin typeface="Arial" panose="020B0604020202020204" pitchFamily="34" charset="0"/>
              </a:defRPr>
            </a:lvl4pPr>
            <a:lvl5pPr marL="2057400" indent="-228600" defTabSz="3084513">
              <a:spcBef>
                <a:spcPct val="30000"/>
              </a:spcBef>
              <a:defRPr sz="1200">
                <a:solidFill>
                  <a:schemeClr val="tx1"/>
                </a:solidFill>
                <a:latin typeface="Arial" panose="020B0604020202020204" pitchFamily="34" charset="0"/>
              </a:defRPr>
            </a:lvl5pPr>
            <a:lvl6pPr marL="2514600" indent="-228600" defTabSz="30845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30845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30845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308451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67A3B58-5153-4737-9AB6-0114B58F9026}" type="slidenum">
              <a:rPr lang="en-US" altLang="en-US">
                <a:solidFill>
                  <a:srgbClr val="000000"/>
                </a:solidFill>
                <a:latin typeface="Calibri" panose="020F0502020204030204" pitchFamily="34" charset="0"/>
              </a:rPr>
              <a:pPr algn="r" eaLnBrk="1" hangingPunct="1">
                <a:spcBef>
                  <a:spcPct val="0"/>
                </a:spcBef>
              </a:pPr>
              <a:t>42</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35616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lgn="r" rtl="1" eaLnBrk="1" hangingPunct="1">
              <a:spcBef>
                <a:spcPct val="0"/>
              </a:spcBef>
            </a:pPr>
            <a:r>
              <a:rPr lang="fa-IR"/>
              <a:t>سیستم دو تکه٬ همانطور که از اسم آنها پیداست٬ شامل دو قسمت یعنی چسب پایه و کیسه می باشد.</a:t>
            </a:r>
          </a:p>
          <a:p>
            <a:pPr algn="r" rtl="1" eaLnBrk="1" hangingPunct="1">
              <a:spcBef>
                <a:spcPct val="0"/>
              </a:spcBef>
            </a:pPr>
            <a:r>
              <a:rPr lang="fa-IR"/>
              <a:t>چسبهای پایه و کیسه ها هرکدام تنوع زیادی دارند و هر یک از کیسه های </a:t>
            </a:r>
            <a:r>
              <a:rPr lang="en-US"/>
              <a:t>Alterna</a:t>
            </a:r>
            <a:r>
              <a:rPr lang="fa-IR"/>
              <a:t> می تواند روی هر چسب پایه قرار بگیرد که در ادامه به انواع گوناگون هر یک اشاره می کنیم.</a:t>
            </a:r>
            <a:endParaRPr lang="en-US"/>
          </a:p>
          <a:p>
            <a:pPr algn="r" rtl="1" eaLnBrk="1" hangingPunct="1">
              <a:spcBef>
                <a:spcPct val="0"/>
              </a:spcBef>
            </a:pPr>
            <a:endParaRPr lang="en-US"/>
          </a:p>
          <a:p>
            <a:pPr algn="r" rtl="1" eaLnBrk="1" hangingPunct="1">
              <a:spcBef>
                <a:spcPct val="0"/>
              </a:spcBef>
            </a:pPr>
            <a:endParaRPr lang="en-US"/>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D96BCE-8FD8-4B1E-9C84-D86F3AB86824}" type="slidenum">
              <a:rPr lang="en-US" smtClean="0"/>
              <a:pPr fontAlgn="base">
                <a:spcBef>
                  <a:spcPct val="0"/>
                </a:spcBef>
                <a:spcAft>
                  <a:spcPct val="0"/>
                </a:spcAft>
                <a:defRPr/>
              </a:pPr>
              <a:t>48</a:t>
            </a:fld>
            <a:endParaRPr lang="en-US"/>
          </a:p>
        </p:txBody>
      </p:sp>
    </p:spTree>
    <p:extLst>
      <p:ext uri="{BB962C8B-B14F-4D97-AF65-F5344CB8AC3E}">
        <p14:creationId xmlns:p14="http://schemas.microsoft.com/office/powerpoint/2010/main" val="2094124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lgn="r" rtl="1" eaLnBrk="1" hangingPunct="1">
              <a:spcBef>
                <a:spcPct val="0"/>
              </a:spcBef>
            </a:pPr>
            <a:endParaRPr lang="en-US" dirty="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16627C-8E7F-46F5-B584-F905220D89B9}" type="slidenum">
              <a:rPr lang="en-US" smtClean="0"/>
              <a:pPr fontAlgn="base">
                <a:spcBef>
                  <a:spcPct val="0"/>
                </a:spcBef>
                <a:spcAft>
                  <a:spcPct val="0"/>
                </a:spcAft>
                <a:defRPr/>
              </a:pPr>
              <a:t>51</a:t>
            </a:fld>
            <a:endParaRPr lang="en-US"/>
          </a:p>
        </p:txBody>
      </p:sp>
    </p:spTree>
    <p:extLst>
      <p:ext uri="{BB962C8B-B14F-4D97-AF65-F5344CB8AC3E}">
        <p14:creationId xmlns:p14="http://schemas.microsoft.com/office/powerpoint/2010/main" val="563887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lgn="r" rtl="1" eaLnBrk="1" hangingPunct="1">
              <a:spcBef>
                <a:spcPct val="0"/>
              </a:spcBef>
            </a:pPr>
            <a:endParaRPr lang="en-US" dirty="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16627C-8E7F-46F5-B584-F905220D89B9}" type="slidenum">
              <a:rPr lang="en-US" smtClean="0"/>
              <a:pPr fontAlgn="base">
                <a:spcBef>
                  <a:spcPct val="0"/>
                </a:spcBef>
                <a:spcAft>
                  <a:spcPct val="0"/>
                </a:spcAft>
                <a:defRPr/>
              </a:pPr>
              <a:t>52</a:t>
            </a:fld>
            <a:endParaRPr lang="en-US"/>
          </a:p>
        </p:txBody>
      </p:sp>
    </p:spTree>
    <p:extLst>
      <p:ext uri="{BB962C8B-B14F-4D97-AF65-F5344CB8AC3E}">
        <p14:creationId xmlns:p14="http://schemas.microsoft.com/office/powerpoint/2010/main" val="3083367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lgn="r" rtl="1" eaLnBrk="1" hangingPunct="1">
              <a:spcBef>
                <a:spcPct val="0"/>
              </a:spcBef>
            </a:pPr>
            <a:endParaRPr lang="en-US" dirty="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16627C-8E7F-46F5-B584-F905220D89B9}" type="slidenum">
              <a:rPr lang="en-US" smtClean="0"/>
              <a:pPr fontAlgn="base">
                <a:spcBef>
                  <a:spcPct val="0"/>
                </a:spcBef>
                <a:spcAft>
                  <a:spcPct val="0"/>
                </a:spcAft>
                <a:defRPr/>
              </a:pPr>
              <a:t>54</a:t>
            </a:fld>
            <a:endParaRPr lang="en-US"/>
          </a:p>
        </p:txBody>
      </p:sp>
    </p:spTree>
    <p:extLst>
      <p:ext uri="{BB962C8B-B14F-4D97-AF65-F5344CB8AC3E}">
        <p14:creationId xmlns:p14="http://schemas.microsoft.com/office/powerpoint/2010/main" val="1893221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algn="r" rtl="1" eaLnBrk="1" hangingPunct="1">
              <a:spcBef>
                <a:spcPct val="0"/>
              </a:spcBef>
            </a:pPr>
            <a:endParaRPr lang="en-US" dirty="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16627C-8E7F-46F5-B584-F905220D89B9}" type="slidenum">
              <a:rPr lang="en-US" smtClean="0"/>
              <a:pPr fontAlgn="base">
                <a:spcBef>
                  <a:spcPct val="0"/>
                </a:spcBef>
                <a:spcAft>
                  <a:spcPct val="0"/>
                </a:spcAft>
                <a:defRPr/>
              </a:pPr>
              <a:t>55</a:t>
            </a:fld>
            <a:endParaRPr lang="en-US"/>
          </a:p>
        </p:txBody>
      </p:sp>
    </p:spTree>
    <p:extLst>
      <p:ext uri="{BB962C8B-B14F-4D97-AF65-F5344CB8AC3E}">
        <p14:creationId xmlns:p14="http://schemas.microsoft.com/office/powerpoint/2010/main" val="21266963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Title 1"/>
          <p:cNvSpPr>
            <a:spLocks noGrp="1"/>
          </p:cNvSpPr>
          <p:nvPr>
            <p:ph type="ctrTitle"/>
          </p:nvPr>
        </p:nvSpPr>
        <p:spPr>
          <a:xfrm>
            <a:off x="1234440" y="1923632"/>
            <a:ext cx="8503920" cy="1946769"/>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234440" y="3874348"/>
            <a:ext cx="8503920" cy="73152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118605" y="4601950"/>
            <a:ext cx="2619756" cy="399618"/>
          </a:xfrm>
        </p:spPr>
        <p:txBody>
          <a:bodyPr/>
          <a:lstStyle/>
          <a:p>
            <a:fld id="{3866C348-B254-4C24-B47F-58472FFDF938}" type="datetime1">
              <a:rPr lang="en-US" smtClean="0"/>
              <a:pPr/>
              <a:t>2/27/2025</a:t>
            </a:fld>
            <a:endParaRPr lang="en-US" dirty="0"/>
          </a:p>
        </p:txBody>
      </p:sp>
      <p:sp>
        <p:nvSpPr>
          <p:cNvPr id="5" name="Footer Placeholder 4"/>
          <p:cNvSpPr>
            <a:spLocks noGrp="1"/>
          </p:cNvSpPr>
          <p:nvPr>
            <p:ph type="ftr" sz="quarter" idx="11"/>
          </p:nvPr>
        </p:nvSpPr>
        <p:spPr>
          <a:xfrm>
            <a:off x="1234440" y="4612102"/>
            <a:ext cx="5760720" cy="389467"/>
          </a:xfrm>
        </p:spPr>
        <p:txBody>
          <a:bodyPr/>
          <a:lstStyle/>
          <a:p>
            <a:r>
              <a:rPr lang="en-US"/>
              <a:t>zohre pouresmail</a:t>
            </a:r>
            <a:endParaRPr lang="en-US" dirty="0"/>
          </a:p>
        </p:txBody>
      </p:sp>
      <p:sp>
        <p:nvSpPr>
          <p:cNvPr id="6" name="Slide Number Placeholder 5"/>
          <p:cNvSpPr>
            <a:spLocks noGrp="1"/>
          </p:cNvSpPr>
          <p:nvPr>
            <p:ph type="sldNum" sz="quarter" idx="12"/>
          </p:nvPr>
        </p:nvSpPr>
        <p:spPr>
          <a:xfrm>
            <a:off x="7269480" y="1526257"/>
            <a:ext cx="2468880" cy="38946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95884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D315DB-493D-4354-95F6-F4CCDF357D2F}" type="datetime1">
              <a:rPr lang="en-US" smtClean="0"/>
              <a:pPr/>
              <a:t>2/27/2025</a:t>
            </a:fld>
            <a:endParaRPr lang="en-US" dirty="0"/>
          </a:p>
        </p:txBody>
      </p:sp>
      <p:sp>
        <p:nvSpPr>
          <p:cNvPr id="5" name="Footer Placeholder 4"/>
          <p:cNvSpPr>
            <a:spLocks noGrp="1"/>
          </p:cNvSpPr>
          <p:nvPr>
            <p:ph type="ftr" sz="quarter" idx="11"/>
          </p:nvPr>
        </p:nvSpPr>
        <p:spPr/>
        <p:txBody>
          <a:bodyPr/>
          <a:lstStyle/>
          <a:p>
            <a:r>
              <a:rPr lang="en-US"/>
              <a:t>zohre pouresmail</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91603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Title 1"/>
          <p:cNvSpPr>
            <a:spLocks noGrp="1"/>
          </p:cNvSpPr>
          <p:nvPr>
            <p:ph type="title"/>
          </p:nvPr>
        </p:nvSpPr>
        <p:spPr>
          <a:xfrm>
            <a:off x="617221" y="803769"/>
            <a:ext cx="9738359" cy="2988731"/>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922020" y="3884507"/>
            <a:ext cx="9441180" cy="1019387"/>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033007" y="406400"/>
            <a:ext cx="2619756" cy="389467"/>
          </a:xfrm>
        </p:spPr>
        <p:txBody>
          <a:bodyPr/>
          <a:lstStyle>
            <a:lvl1pPr algn="r">
              <a:defRPr/>
            </a:lvl1pPr>
          </a:lstStyle>
          <a:p>
            <a:fld id="{110F468B-45AB-4F51-AD81-D4F5136579D5}" type="datetime1">
              <a:rPr lang="en-US" smtClean="0"/>
              <a:pPr/>
              <a:t>2/27/2025</a:t>
            </a:fld>
            <a:endParaRPr lang="en-US" dirty="0"/>
          </a:p>
        </p:txBody>
      </p:sp>
      <p:sp>
        <p:nvSpPr>
          <p:cNvPr id="5" name="Footer Placeholder 4"/>
          <p:cNvSpPr>
            <a:spLocks noGrp="1"/>
          </p:cNvSpPr>
          <p:nvPr>
            <p:ph type="ftr" sz="quarter" idx="11"/>
          </p:nvPr>
        </p:nvSpPr>
        <p:spPr>
          <a:xfrm>
            <a:off x="617220" y="406402"/>
            <a:ext cx="6292343" cy="388336"/>
          </a:xfrm>
        </p:spPr>
        <p:txBody>
          <a:bodyPr/>
          <a:lstStyle/>
          <a:p>
            <a:r>
              <a:rPr lang="en-US"/>
              <a:t>zohre pouresmail</a:t>
            </a:r>
            <a:endParaRPr lang="en-US" dirty="0"/>
          </a:p>
        </p:txBody>
      </p:sp>
      <p:sp>
        <p:nvSpPr>
          <p:cNvPr id="6" name="Slide Number Placeholder 5"/>
          <p:cNvSpPr>
            <a:spLocks noGrp="1"/>
          </p:cNvSpPr>
          <p:nvPr>
            <p:ph type="sldNum" sz="quarter" idx="12"/>
          </p:nvPr>
        </p:nvSpPr>
        <p:spPr>
          <a:xfrm>
            <a:off x="9776207" y="406400"/>
            <a:ext cx="579373" cy="38946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2387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17220" y="2340863"/>
            <a:ext cx="4800600" cy="429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54980" y="2340863"/>
            <a:ext cx="4800600" cy="429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7F99E5-DAA5-4679-B493-2989BBBE2D51}" type="datetime1">
              <a:rPr lang="en-US" smtClean="0"/>
              <a:pPr/>
              <a:t>2/27/2025</a:t>
            </a:fld>
            <a:endParaRPr lang="en-US" dirty="0"/>
          </a:p>
        </p:txBody>
      </p:sp>
      <p:sp>
        <p:nvSpPr>
          <p:cNvPr id="6" name="Footer Placeholder 5"/>
          <p:cNvSpPr>
            <a:spLocks noGrp="1"/>
          </p:cNvSpPr>
          <p:nvPr>
            <p:ph type="ftr" sz="quarter" idx="11"/>
          </p:nvPr>
        </p:nvSpPr>
        <p:spPr/>
        <p:txBody>
          <a:bodyPr/>
          <a:lstStyle/>
          <a:p>
            <a:r>
              <a:rPr lang="en-US"/>
              <a:t>zohre pouresmail</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34269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06040" y="812800"/>
            <a:ext cx="7749540" cy="13817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8" y="2329389"/>
            <a:ext cx="4571992" cy="878839"/>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17220" y="3341511"/>
            <a:ext cx="4780598" cy="329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760720" y="2329389"/>
            <a:ext cx="4594860" cy="878839"/>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3341511"/>
            <a:ext cx="4800600" cy="32917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9E0F52-01E0-4E8D-BCE3-2615B075A95B}" type="datetime1">
              <a:rPr lang="en-US" smtClean="0"/>
              <a:pPr/>
              <a:t>2/27/2025</a:t>
            </a:fld>
            <a:endParaRPr lang="en-US" dirty="0"/>
          </a:p>
        </p:txBody>
      </p:sp>
      <p:sp>
        <p:nvSpPr>
          <p:cNvPr id="8" name="Footer Placeholder 7"/>
          <p:cNvSpPr>
            <a:spLocks noGrp="1"/>
          </p:cNvSpPr>
          <p:nvPr>
            <p:ph type="ftr" sz="quarter" idx="11"/>
          </p:nvPr>
        </p:nvSpPr>
        <p:spPr/>
        <p:txBody>
          <a:bodyPr/>
          <a:lstStyle/>
          <a:p>
            <a:r>
              <a:rPr lang="en-US"/>
              <a:t>zohre pouresmail</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77080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8ADD0F-BEFD-4F1E-9D2B-2597187A6A41}" type="datetime1">
              <a:rPr lang="en-US" smtClean="0"/>
              <a:pPr/>
              <a:t>2/27/2025</a:t>
            </a:fld>
            <a:endParaRPr lang="en-US" dirty="0"/>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39258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E1A60-AF78-4B2C-A98C-D5E2802668EE}" type="datetime1">
              <a:rPr lang="en-US" smtClean="0"/>
              <a:pPr/>
              <a:t>2/27/2025</a:t>
            </a:fld>
            <a:endParaRPr lang="en-US" dirty="0"/>
          </a:p>
        </p:txBody>
      </p:sp>
      <p:sp>
        <p:nvSpPr>
          <p:cNvPr id="3" name="Footer Placeholder 2"/>
          <p:cNvSpPr>
            <a:spLocks noGrp="1"/>
          </p:cNvSpPr>
          <p:nvPr>
            <p:ph type="ftr" sz="quarter" idx="11"/>
          </p:nvPr>
        </p:nvSpPr>
        <p:spPr/>
        <p:txBody>
          <a:bodyPr/>
          <a:lstStyle/>
          <a:p>
            <a:r>
              <a:rPr lang="en-US"/>
              <a:t>zohre pouresmail</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2266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20" y="1625600"/>
            <a:ext cx="3703320" cy="170688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496024" y="796543"/>
            <a:ext cx="5859556" cy="583672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17220" y="3332479"/>
            <a:ext cx="3703320" cy="33007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E417AC-DCB7-460D-9027-7DE00376B106}" type="datetime1">
              <a:rPr lang="en-US" smtClean="0"/>
              <a:pPr/>
              <a:t>2/27/2025</a:t>
            </a:fld>
            <a:endParaRPr lang="en-US" dirty="0"/>
          </a:p>
        </p:txBody>
      </p:sp>
      <p:sp>
        <p:nvSpPr>
          <p:cNvPr id="6" name="Footer Placeholder 5"/>
          <p:cNvSpPr>
            <a:spLocks noGrp="1"/>
          </p:cNvSpPr>
          <p:nvPr>
            <p:ph type="ftr" sz="quarter" idx="11"/>
          </p:nvPr>
        </p:nvSpPr>
        <p:spPr/>
        <p:txBody>
          <a:bodyPr/>
          <a:lstStyle/>
          <a:p>
            <a:r>
              <a:rPr lang="en-US"/>
              <a:t>zohre pouresmail</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774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220" y="1625600"/>
            <a:ext cx="6185916" cy="170688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075114" y="801324"/>
            <a:ext cx="3280466" cy="583193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17220" y="3332479"/>
            <a:ext cx="6185916" cy="33007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8067AB-EE10-4D49-A02E-13A83C1CBD2A}" type="datetime1">
              <a:rPr lang="en-US" smtClean="0"/>
              <a:pPr/>
              <a:t>2/27/2025</a:t>
            </a:fld>
            <a:endParaRPr lang="en-US" dirty="0"/>
          </a:p>
        </p:txBody>
      </p:sp>
      <p:sp>
        <p:nvSpPr>
          <p:cNvPr id="6" name="Footer Placeholder 5"/>
          <p:cNvSpPr>
            <a:spLocks noGrp="1"/>
          </p:cNvSpPr>
          <p:nvPr>
            <p:ph type="ftr" sz="quarter" idx="11"/>
          </p:nvPr>
        </p:nvSpPr>
        <p:spPr/>
        <p:txBody>
          <a:bodyPr/>
          <a:lstStyle/>
          <a:p>
            <a:r>
              <a:rPr lang="en-US"/>
              <a:t>zohre pouresmail</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2299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7199" y="5010518"/>
            <a:ext cx="9739831" cy="873979"/>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13554" y="1004202"/>
            <a:ext cx="9739656" cy="371003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17220" y="5884497"/>
            <a:ext cx="9738360" cy="74876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F33987-AD3B-4397-AEFE-52CCA102855B}" type="datetime1">
              <a:rPr lang="en-US" smtClean="0"/>
              <a:pPr/>
              <a:t>2/27/2025</a:t>
            </a:fld>
            <a:endParaRPr lang="en-US" dirty="0"/>
          </a:p>
        </p:txBody>
      </p:sp>
      <p:sp>
        <p:nvSpPr>
          <p:cNvPr id="6" name="Footer Placeholder 5"/>
          <p:cNvSpPr>
            <a:spLocks noGrp="1"/>
          </p:cNvSpPr>
          <p:nvPr>
            <p:ph type="ftr" sz="quarter" idx="11"/>
          </p:nvPr>
        </p:nvSpPr>
        <p:spPr/>
        <p:txBody>
          <a:bodyPr/>
          <a:lstStyle/>
          <a:p>
            <a:r>
              <a:rPr lang="en-US"/>
              <a:t>zohre pouresmail</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9282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Title 1"/>
          <p:cNvSpPr>
            <a:spLocks noGrp="1"/>
          </p:cNvSpPr>
          <p:nvPr>
            <p:ph type="title"/>
          </p:nvPr>
        </p:nvSpPr>
        <p:spPr>
          <a:xfrm>
            <a:off x="617220" y="803768"/>
            <a:ext cx="9738360" cy="2989298"/>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22021" y="3892409"/>
            <a:ext cx="9117464" cy="1065671"/>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033007" y="406400"/>
            <a:ext cx="2619756" cy="389467"/>
          </a:xfrm>
        </p:spPr>
        <p:txBody>
          <a:bodyPr/>
          <a:lstStyle>
            <a:lvl1pPr algn="r">
              <a:defRPr/>
            </a:lvl1pPr>
          </a:lstStyle>
          <a:p>
            <a:fld id="{F936B24F-DD65-4572-A9DB-3CB7F7C3AE64}" type="datetime1">
              <a:rPr lang="en-US" smtClean="0"/>
              <a:pPr/>
              <a:t>2/27/2025</a:t>
            </a:fld>
            <a:endParaRPr lang="en-US" dirty="0"/>
          </a:p>
        </p:txBody>
      </p:sp>
      <p:sp>
        <p:nvSpPr>
          <p:cNvPr id="6" name="Footer Placeholder 5"/>
          <p:cNvSpPr>
            <a:spLocks noGrp="1"/>
          </p:cNvSpPr>
          <p:nvPr>
            <p:ph type="ftr" sz="quarter" idx="11"/>
          </p:nvPr>
        </p:nvSpPr>
        <p:spPr>
          <a:xfrm>
            <a:off x="617220" y="405271"/>
            <a:ext cx="6292343" cy="389467"/>
          </a:xfrm>
        </p:spPr>
        <p:txBody>
          <a:bodyPr/>
          <a:lstStyle/>
          <a:p>
            <a:r>
              <a:rPr lang="en-US"/>
              <a:t>zohre pouresmail</a:t>
            </a:r>
            <a:endParaRPr lang="en-US" dirty="0"/>
          </a:p>
        </p:txBody>
      </p:sp>
      <p:sp>
        <p:nvSpPr>
          <p:cNvPr id="7" name="Slide Number Placeholder 6"/>
          <p:cNvSpPr>
            <a:spLocks noGrp="1"/>
          </p:cNvSpPr>
          <p:nvPr>
            <p:ph type="sldNum" sz="quarter" idx="12"/>
          </p:nvPr>
        </p:nvSpPr>
        <p:spPr>
          <a:xfrm>
            <a:off x="9776207" y="406400"/>
            <a:ext cx="579373" cy="38946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97951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Title 1"/>
          <p:cNvSpPr>
            <a:spLocks noGrp="1"/>
          </p:cNvSpPr>
          <p:nvPr>
            <p:ph type="title"/>
          </p:nvPr>
        </p:nvSpPr>
        <p:spPr>
          <a:xfrm>
            <a:off x="922021" y="803769"/>
            <a:ext cx="9136380" cy="2778128"/>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173479" y="3589927"/>
            <a:ext cx="8633462" cy="47407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22021" y="4223853"/>
            <a:ext cx="9136380" cy="7251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033007" y="406400"/>
            <a:ext cx="2619756" cy="389467"/>
          </a:xfrm>
        </p:spPr>
        <p:txBody>
          <a:bodyPr/>
          <a:lstStyle>
            <a:lvl1pPr algn="r">
              <a:defRPr/>
            </a:lvl1pPr>
          </a:lstStyle>
          <a:p>
            <a:fld id="{1AE198C0-C915-4296-8008-8D722CA03253}" type="datetime1">
              <a:rPr lang="en-US" smtClean="0"/>
              <a:pPr/>
              <a:t>2/27/2025</a:t>
            </a:fld>
            <a:endParaRPr lang="en-US" dirty="0"/>
          </a:p>
        </p:txBody>
      </p:sp>
      <p:sp>
        <p:nvSpPr>
          <p:cNvPr id="6" name="Footer Placeholder 5"/>
          <p:cNvSpPr>
            <a:spLocks noGrp="1"/>
          </p:cNvSpPr>
          <p:nvPr>
            <p:ph type="ftr" sz="quarter" idx="11"/>
          </p:nvPr>
        </p:nvSpPr>
        <p:spPr>
          <a:xfrm>
            <a:off x="617220" y="405271"/>
            <a:ext cx="6292343" cy="389467"/>
          </a:xfrm>
        </p:spPr>
        <p:txBody>
          <a:bodyPr/>
          <a:lstStyle/>
          <a:p>
            <a:r>
              <a:rPr lang="en-US"/>
              <a:t>zohre pouresmail</a:t>
            </a:r>
            <a:endParaRPr lang="en-US" dirty="0"/>
          </a:p>
        </p:txBody>
      </p:sp>
      <p:sp>
        <p:nvSpPr>
          <p:cNvPr id="7" name="Slide Number Placeholder 6"/>
          <p:cNvSpPr>
            <a:spLocks noGrp="1"/>
          </p:cNvSpPr>
          <p:nvPr>
            <p:ph type="sldNum" sz="quarter" idx="12"/>
          </p:nvPr>
        </p:nvSpPr>
        <p:spPr>
          <a:xfrm>
            <a:off x="9776207" y="406400"/>
            <a:ext cx="579373" cy="389467"/>
          </a:xfrm>
        </p:spPr>
        <p:txBody>
          <a:bodyPr/>
          <a:lstStyle/>
          <a:p>
            <a:fld id="{6D22F896-40B5-4ADD-8801-0D06FADFA095}" type="slidenum">
              <a:rPr lang="en-US" smtClean="0"/>
              <a:pPr/>
              <a:t>‹#›</a:t>
            </a:fld>
            <a:endParaRPr lang="en-US" dirty="0"/>
          </a:p>
        </p:txBody>
      </p:sp>
      <p:sp>
        <p:nvSpPr>
          <p:cNvPr id="9" name="TextBox 8"/>
          <p:cNvSpPr txBox="1"/>
          <p:nvPr/>
        </p:nvSpPr>
        <p:spPr>
          <a:xfrm>
            <a:off x="428625" y="995680"/>
            <a:ext cx="548640" cy="623761"/>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9885807" y="2881376"/>
            <a:ext cx="548640" cy="623761"/>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87697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Title 1"/>
          <p:cNvSpPr>
            <a:spLocks noGrp="1"/>
          </p:cNvSpPr>
          <p:nvPr>
            <p:ph type="title"/>
          </p:nvPr>
        </p:nvSpPr>
        <p:spPr>
          <a:xfrm>
            <a:off x="922046" y="1199681"/>
            <a:ext cx="9131567" cy="2679291"/>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22020" y="3891537"/>
            <a:ext cx="9130189" cy="10665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033007" y="404142"/>
            <a:ext cx="2619756" cy="389467"/>
          </a:xfrm>
        </p:spPr>
        <p:txBody>
          <a:bodyPr/>
          <a:lstStyle>
            <a:lvl1pPr algn="r">
              <a:defRPr/>
            </a:lvl1pPr>
          </a:lstStyle>
          <a:p>
            <a:fld id="{3B68F47B-72BD-4152-93BA-5523C3526594}" type="datetime1">
              <a:rPr lang="en-US" smtClean="0"/>
              <a:pPr/>
              <a:t>2/27/2025</a:t>
            </a:fld>
            <a:endParaRPr lang="en-US" dirty="0"/>
          </a:p>
        </p:txBody>
      </p:sp>
      <p:sp>
        <p:nvSpPr>
          <p:cNvPr id="6" name="Footer Placeholder 5"/>
          <p:cNvSpPr>
            <a:spLocks noGrp="1"/>
          </p:cNvSpPr>
          <p:nvPr>
            <p:ph type="ftr" sz="quarter" idx="11"/>
          </p:nvPr>
        </p:nvSpPr>
        <p:spPr>
          <a:xfrm>
            <a:off x="617220" y="404142"/>
            <a:ext cx="6292343" cy="389467"/>
          </a:xfrm>
        </p:spPr>
        <p:txBody>
          <a:bodyPr/>
          <a:lstStyle/>
          <a:p>
            <a:r>
              <a:rPr lang="en-US"/>
              <a:t>zohre pouresmail</a:t>
            </a:r>
            <a:endParaRPr lang="en-US" dirty="0"/>
          </a:p>
        </p:txBody>
      </p:sp>
      <p:sp>
        <p:nvSpPr>
          <p:cNvPr id="7" name="Slide Number Placeholder 6"/>
          <p:cNvSpPr>
            <a:spLocks noGrp="1"/>
          </p:cNvSpPr>
          <p:nvPr>
            <p:ph type="sldNum" sz="quarter" idx="12"/>
          </p:nvPr>
        </p:nvSpPr>
        <p:spPr>
          <a:xfrm>
            <a:off x="9776207" y="406400"/>
            <a:ext cx="579373" cy="38946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88880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606040" y="812800"/>
            <a:ext cx="7749539" cy="139079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17220" y="2348885"/>
            <a:ext cx="3110789" cy="65847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17219" y="3098203"/>
            <a:ext cx="3110789" cy="353507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31920" y="2348089"/>
            <a:ext cx="3110789" cy="66830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30172" y="3097671"/>
            <a:ext cx="3110789" cy="35355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46620" y="2339057"/>
            <a:ext cx="3110789" cy="66830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46621" y="3098203"/>
            <a:ext cx="3110789" cy="353507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668E90E-9B78-43D8-84EF-ECE5689462AC}" type="datetime1">
              <a:rPr lang="en-US" smtClean="0"/>
              <a:pPr/>
              <a:t>2/27/2025</a:t>
            </a:fld>
            <a:endParaRPr lang="en-US" dirty="0"/>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93099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606040" y="812800"/>
            <a:ext cx="7749539" cy="138176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19756" y="4470400"/>
            <a:ext cx="3106424" cy="72828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19756" y="2519680"/>
            <a:ext cx="3106424" cy="16256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19756" y="5198682"/>
            <a:ext cx="3106424" cy="143458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36837" y="4470400"/>
            <a:ext cx="3104042" cy="72828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36837" y="2519680"/>
            <a:ext cx="3104042" cy="16256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36838" y="5198681"/>
            <a:ext cx="3104042" cy="143458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44758" y="4470400"/>
            <a:ext cx="3110822" cy="72828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44870" y="2519680"/>
            <a:ext cx="3103090" cy="16256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44758" y="5198679"/>
            <a:ext cx="3107201" cy="143458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27ECF-FBB1-420F-AE0E-C440A5035CFC}" type="datetime1">
              <a:rPr lang="en-US" smtClean="0"/>
              <a:pPr/>
              <a:t>2/27/2025</a:t>
            </a:fld>
            <a:endParaRPr lang="en-US" dirty="0"/>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97094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17220" y="2340863"/>
            <a:ext cx="9738360" cy="429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47AD54-54E2-4985-9260-211D91BC26FB}" type="datetime1">
              <a:rPr lang="en-US" smtClean="0"/>
              <a:pPr/>
              <a:t>2/27/2025</a:t>
            </a:fld>
            <a:endParaRPr lang="en-US" dirty="0"/>
          </a:p>
        </p:txBody>
      </p:sp>
      <p:sp>
        <p:nvSpPr>
          <p:cNvPr id="5" name="Footer Placeholder 4"/>
          <p:cNvSpPr>
            <a:spLocks noGrp="1"/>
          </p:cNvSpPr>
          <p:nvPr>
            <p:ph type="ftr" sz="quarter" idx="11"/>
          </p:nvPr>
        </p:nvSpPr>
        <p:spPr/>
        <p:txBody>
          <a:bodyPr/>
          <a:lstStyle/>
          <a:p>
            <a:r>
              <a:rPr lang="en-US"/>
              <a:t>zohre pouresmail</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57184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6827"/>
            <a:ext cx="10972800" cy="2648373"/>
          </a:xfrm>
          <a:prstGeom prst="rect">
            <a:avLst/>
          </a:prstGeom>
        </p:spPr>
      </p:pic>
      <p:sp>
        <p:nvSpPr>
          <p:cNvPr id="2" name="Vertical Title 1"/>
          <p:cNvSpPr>
            <a:spLocks noGrp="1"/>
          </p:cNvSpPr>
          <p:nvPr>
            <p:ph type="title" orient="vert"/>
          </p:nvPr>
        </p:nvSpPr>
        <p:spPr>
          <a:xfrm>
            <a:off x="8503920" y="794738"/>
            <a:ext cx="1851660" cy="4163342"/>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22020" y="794739"/>
            <a:ext cx="7383781" cy="41633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033007" y="405271"/>
            <a:ext cx="2619756" cy="389467"/>
          </a:xfrm>
        </p:spPr>
        <p:txBody>
          <a:bodyPr/>
          <a:lstStyle>
            <a:lvl1pPr algn="r">
              <a:defRPr/>
            </a:lvl1pPr>
          </a:lstStyle>
          <a:p>
            <a:fld id="{9AD51424-0E44-4C7D-A226-E0F4D91B1CFB}" type="datetime1">
              <a:rPr lang="en-US" smtClean="0"/>
              <a:pPr/>
              <a:t>2/27/2025</a:t>
            </a:fld>
            <a:endParaRPr lang="en-US" dirty="0"/>
          </a:p>
        </p:txBody>
      </p:sp>
      <p:sp>
        <p:nvSpPr>
          <p:cNvPr id="5" name="Footer Placeholder 4"/>
          <p:cNvSpPr>
            <a:spLocks noGrp="1"/>
          </p:cNvSpPr>
          <p:nvPr>
            <p:ph type="ftr" sz="quarter" idx="11"/>
          </p:nvPr>
        </p:nvSpPr>
        <p:spPr>
          <a:xfrm>
            <a:off x="617220" y="406400"/>
            <a:ext cx="6292343" cy="389467"/>
          </a:xfrm>
        </p:spPr>
        <p:txBody>
          <a:bodyPr/>
          <a:lstStyle/>
          <a:p>
            <a:r>
              <a:rPr lang="en-US"/>
              <a:t>zohre pouresmail</a:t>
            </a:r>
            <a:endParaRPr lang="en-US" dirty="0"/>
          </a:p>
        </p:txBody>
      </p:sp>
      <p:sp>
        <p:nvSpPr>
          <p:cNvPr id="6" name="Slide Number Placeholder 5"/>
          <p:cNvSpPr>
            <a:spLocks noGrp="1"/>
          </p:cNvSpPr>
          <p:nvPr>
            <p:ph type="sldNum" sz="quarter" idx="12"/>
          </p:nvPr>
        </p:nvSpPr>
        <p:spPr>
          <a:xfrm>
            <a:off x="9776207" y="406400"/>
            <a:ext cx="579373" cy="389467"/>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2983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0159" y="-9032"/>
            <a:ext cx="11003765" cy="7333264"/>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356715" y="2564837"/>
            <a:ext cx="6992063" cy="1756055"/>
          </a:xfrm>
        </p:spPr>
        <p:txBody>
          <a:bodyPr anchor="b">
            <a:noAutofit/>
          </a:bodyPr>
          <a:lstStyle>
            <a:lvl1pPr algn="r">
              <a:defRPr sz="5574">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356715" y="4320890"/>
            <a:ext cx="6992063" cy="1170026"/>
          </a:xfrm>
        </p:spPr>
        <p:txBody>
          <a:bodyPr anchor="t"/>
          <a:lstStyle>
            <a:lvl1pPr marL="0" indent="0" algn="r">
              <a:buNone/>
              <a:defRPr>
                <a:solidFill>
                  <a:schemeClr val="tx1">
                    <a:lumMod val="50000"/>
                    <a:lumOff val="50000"/>
                  </a:schemeClr>
                </a:solidFill>
              </a:defRPr>
            </a:lvl1pPr>
            <a:lvl2pPr marL="471885" indent="0" algn="ctr">
              <a:buNone/>
              <a:defRPr>
                <a:solidFill>
                  <a:schemeClr val="tx1">
                    <a:tint val="75000"/>
                  </a:schemeClr>
                </a:solidFill>
              </a:defRPr>
            </a:lvl2pPr>
            <a:lvl3pPr marL="943771" indent="0" algn="ctr">
              <a:buNone/>
              <a:defRPr>
                <a:solidFill>
                  <a:schemeClr val="tx1">
                    <a:tint val="75000"/>
                  </a:schemeClr>
                </a:solidFill>
              </a:defRPr>
            </a:lvl3pPr>
            <a:lvl4pPr marL="1415656" indent="0" algn="ctr">
              <a:buNone/>
              <a:defRPr>
                <a:solidFill>
                  <a:schemeClr val="tx1">
                    <a:tint val="75000"/>
                  </a:schemeClr>
                </a:solidFill>
              </a:defRPr>
            </a:lvl4pPr>
            <a:lvl5pPr marL="1887541" indent="0" algn="ctr">
              <a:buNone/>
              <a:defRPr>
                <a:solidFill>
                  <a:schemeClr val="tx1">
                    <a:tint val="75000"/>
                  </a:schemeClr>
                </a:solidFill>
              </a:defRPr>
            </a:lvl5pPr>
            <a:lvl6pPr marL="2359427" indent="0" algn="ctr">
              <a:buNone/>
              <a:defRPr>
                <a:solidFill>
                  <a:schemeClr val="tx1">
                    <a:tint val="75000"/>
                  </a:schemeClr>
                </a:solidFill>
              </a:defRPr>
            </a:lvl6pPr>
            <a:lvl7pPr marL="2831312" indent="0" algn="ctr">
              <a:buNone/>
              <a:defRPr>
                <a:solidFill>
                  <a:schemeClr val="tx1">
                    <a:tint val="75000"/>
                  </a:schemeClr>
                </a:solidFill>
              </a:defRPr>
            </a:lvl7pPr>
            <a:lvl8pPr marL="3303197" indent="0" algn="ctr">
              <a:buNone/>
              <a:defRPr>
                <a:solidFill>
                  <a:schemeClr val="tx1">
                    <a:tint val="75000"/>
                  </a:schemeClr>
                </a:solidFill>
              </a:defRPr>
            </a:lvl8pPr>
            <a:lvl9pPr marL="3775082"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31724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643092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1518" y="2880927"/>
            <a:ext cx="7617258" cy="1948353"/>
          </a:xfrm>
        </p:spPr>
        <p:txBody>
          <a:bodyPr anchor="b"/>
          <a:lstStyle>
            <a:lvl1pPr algn="l">
              <a:defRPr sz="4128" b="0" cap="none"/>
            </a:lvl1pPr>
          </a:lstStyle>
          <a:p>
            <a:r>
              <a:rPr lang="en-US"/>
              <a:t>Click to edit Master title style</a:t>
            </a:r>
            <a:endParaRPr lang="en-US" dirty="0"/>
          </a:p>
        </p:txBody>
      </p:sp>
      <p:sp>
        <p:nvSpPr>
          <p:cNvPr id="3" name="Text Placeholder 2"/>
          <p:cNvSpPr>
            <a:spLocks noGrp="1"/>
          </p:cNvSpPr>
          <p:nvPr>
            <p:ph type="body" idx="1"/>
          </p:nvPr>
        </p:nvSpPr>
        <p:spPr>
          <a:xfrm>
            <a:off x="731518" y="4829278"/>
            <a:ext cx="7617258" cy="917760"/>
          </a:xfrm>
        </p:spPr>
        <p:txBody>
          <a:bodyPr anchor="t"/>
          <a:lstStyle>
            <a:lvl1pPr marL="0" indent="0" algn="l">
              <a:buNone/>
              <a:defRPr sz="2065">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7234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39"/>
            <a:ext cx="7617257" cy="140885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31521" y="2304629"/>
            <a:ext cx="3705731" cy="4139490"/>
          </a:xfrm>
        </p:spPr>
        <p:txBody>
          <a:bodyPr>
            <a:normAutofit/>
          </a:bodyPr>
          <a:lstStyle>
            <a:lvl1pPr>
              <a:defRPr sz="1858"/>
            </a:lvl1pPr>
            <a:lvl2pPr>
              <a:defRPr sz="1652"/>
            </a:lvl2pPr>
            <a:lvl3pPr>
              <a:defRPr sz="1445"/>
            </a:lvl3pPr>
            <a:lvl4pPr>
              <a:defRPr sz="1238"/>
            </a:lvl4pPr>
            <a:lvl5pPr>
              <a:defRPr sz="1238"/>
            </a:lvl5pPr>
            <a:lvl6pPr>
              <a:defRPr sz="1238"/>
            </a:lvl6pPr>
            <a:lvl7pPr>
              <a:defRPr sz="1238"/>
            </a:lvl7pPr>
            <a:lvl8pPr>
              <a:defRPr sz="1238"/>
            </a:lvl8pPr>
            <a:lvl9pPr>
              <a:defRPr sz="12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3045" y="2304630"/>
            <a:ext cx="3705732" cy="4139491"/>
          </a:xfrm>
        </p:spPr>
        <p:txBody>
          <a:bodyPr>
            <a:normAutofit/>
          </a:bodyPr>
          <a:lstStyle>
            <a:lvl1pPr>
              <a:defRPr sz="1858"/>
            </a:lvl1pPr>
            <a:lvl2pPr>
              <a:defRPr sz="1652"/>
            </a:lvl2pPr>
            <a:lvl3pPr>
              <a:defRPr sz="1445"/>
            </a:lvl3pPr>
            <a:lvl4pPr>
              <a:defRPr sz="1238"/>
            </a:lvl4pPr>
            <a:lvl5pPr>
              <a:defRPr sz="1238"/>
            </a:lvl5pPr>
            <a:lvl6pPr>
              <a:defRPr sz="1238"/>
            </a:lvl6pPr>
            <a:lvl7pPr>
              <a:defRPr sz="1238"/>
            </a:lvl7pPr>
            <a:lvl8pPr>
              <a:defRPr sz="1238"/>
            </a:lvl8pPr>
            <a:lvl9pPr>
              <a:defRPr sz="12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976030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39"/>
            <a:ext cx="7617255" cy="1408854"/>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31519" y="2305048"/>
            <a:ext cx="3708806" cy="614680"/>
          </a:xfrm>
        </p:spPr>
        <p:txBody>
          <a:bodyPr anchor="b">
            <a:noAutofit/>
          </a:bodyPr>
          <a:lstStyle>
            <a:lvl1pPr marL="0" indent="0">
              <a:buNone/>
              <a:defRPr sz="2477" b="0"/>
            </a:lvl1pPr>
            <a:lvl2pPr marL="471885" indent="0">
              <a:buNone/>
              <a:defRPr sz="2065" b="1"/>
            </a:lvl2pPr>
            <a:lvl3pPr marL="943771" indent="0">
              <a:buNone/>
              <a:defRPr sz="1858" b="1"/>
            </a:lvl3pPr>
            <a:lvl4pPr marL="1415656" indent="0">
              <a:buNone/>
              <a:defRPr sz="1652" b="1"/>
            </a:lvl4pPr>
            <a:lvl5pPr marL="1887541" indent="0">
              <a:buNone/>
              <a:defRPr sz="1652" b="1"/>
            </a:lvl5pPr>
            <a:lvl6pPr marL="2359427" indent="0">
              <a:buNone/>
              <a:defRPr sz="1652" b="1"/>
            </a:lvl6pPr>
            <a:lvl7pPr marL="2831312" indent="0">
              <a:buNone/>
              <a:defRPr sz="1652" b="1"/>
            </a:lvl7pPr>
            <a:lvl8pPr marL="3303197" indent="0">
              <a:buNone/>
              <a:defRPr sz="1652" b="1"/>
            </a:lvl8pPr>
            <a:lvl9pPr marL="3775082" indent="0">
              <a:buNone/>
              <a:defRPr sz="1652" b="1"/>
            </a:lvl9pPr>
          </a:lstStyle>
          <a:p>
            <a:pPr lvl="0"/>
            <a:r>
              <a:rPr lang="en-US"/>
              <a:t>Click to edit Master text styles</a:t>
            </a:r>
          </a:p>
        </p:txBody>
      </p:sp>
      <p:sp>
        <p:nvSpPr>
          <p:cNvPr id="4" name="Content Placeholder 3"/>
          <p:cNvSpPr>
            <a:spLocks noGrp="1"/>
          </p:cNvSpPr>
          <p:nvPr>
            <p:ph sz="half" idx="2"/>
          </p:nvPr>
        </p:nvSpPr>
        <p:spPr>
          <a:xfrm>
            <a:off x="731519" y="2919730"/>
            <a:ext cx="3708806" cy="352439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9968" y="2305048"/>
            <a:ext cx="3708806" cy="614680"/>
          </a:xfrm>
        </p:spPr>
        <p:txBody>
          <a:bodyPr anchor="b">
            <a:noAutofit/>
          </a:bodyPr>
          <a:lstStyle>
            <a:lvl1pPr marL="0" indent="0">
              <a:buNone/>
              <a:defRPr sz="2477" b="0"/>
            </a:lvl1pPr>
            <a:lvl2pPr marL="471885" indent="0">
              <a:buNone/>
              <a:defRPr sz="2065" b="1"/>
            </a:lvl2pPr>
            <a:lvl3pPr marL="943771" indent="0">
              <a:buNone/>
              <a:defRPr sz="1858" b="1"/>
            </a:lvl3pPr>
            <a:lvl4pPr marL="1415656" indent="0">
              <a:buNone/>
              <a:defRPr sz="1652" b="1"/>
            </a:lvl4pPr>
            <a:lvl5pPr marL="1887541" indent="0">
              <a:buNone/>
              <a:defRPr sz="1652" b="1"/>
            </a:lvl5pPr>
            <a:lvl6pPr marL="2359427" indent="0">
              <a:buNone/>
              <a:defRPr sz="1652" b="1"/>
            </a:lvl6pPr>
            <a:lvl7pPr marL="2831312" indent="0">
              <a:buNone/>
              <a:defRPr sz="1652" b="1"/>
            </a:lvl7pPr>
            <a:lvl8pPr marL="3303197" indent="0">
              <a:buNone/>
              <a:defRPr sz="1652" b="1"/>
            </a:lvl8pPr>
            <a:lvl9pPr marL="3775082" indent="0">
              <a:buNone/>
              <a:defRPr sz="1652" b="1"/>
            </a:lvl9pPr>
          </a:lstStyle>
          <a:p>
            <a:pPr lvl="0"/>
            <a:r>
              <a:rPr lang="en-US"/>
              <a:t>Click to edit Master text styles</a:t>
            </a:r>
          </a:p>
        </p:txBody>
      </p:sp>
      <p:sp>
        <p:nvSpPr>
          <p:cNvPr id="6" name="Content Placeholder 5"/>
          <p:cNvSpPr>
            <a:spLocks noGrp="1"/>
          </p:cNvSpPr>
          <p:nvPr>
            <p:ph sz="quarter" idx="4"/>
          </p:nvPr>
        </p:nvSpPr>
        <p:spPr>
          <a:xfrm>
            <a:off x="4639968" y="2919730"/>
            <a:ext cx="3708806" cy="352439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80968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31520" y="650239"/>
            <a:ext cx="7617257" cy="1408854"/>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758636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938369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19" y="1598512"/>
            <a:ext cx="3348219" cy="1363697"/>
          </a:xfrm>
        </p:spPr>
        <p:txBody>
          <a:bodyPr anchor="b">
            <a:normAutofit/>
          </a:bodyPr>
          <a:lstStyle>
            <a:lvl1pPr>
              <a:defRPr sz="2065"/>
            </a:lvl1pPr>
          </a:lstStyle>
          <a:p>
            <a:r>
              <a:rPr lang="en-US"/>
              <a:t>Click to edit Master title style</a:t>
            </a:r>
            <a:endParaRPr lang="en-US" dirty="0"/>
          </a:p>
        </p:txBody>
      </p:sp>
      <p:sp>
        <p:nvSpPr>
          <p:cNvPr id="3" name="Content Placeholder 2"/>
          <p:cNvSpPr>
            <a:spLocks noGrp="1"/>
          </p:cNvSpPr>
          <p:nvPr>
            <p:ph idx="1"/>
          </p:nvPr>
        </p:nvSpPr>
        <p:spPr>
          <a:xfrm>
            <a:off x="4285531" y="549254"/>
            <a:ext cx="4063244" cy="58948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31519" y="2962208"/>
            <a:ext cx="3348219" cy="2756746"/>
          </a:xfrm>
        </p:spPr>
        <p:txBody>
          <a:bodyPr>
            <a:normAutofit/>
          </a:bodyPr>
          <a:lstStyle>
            <a:lvl1pPr marL="0" indent="0">
              <a:buNone/>
              <a:defRPr sz="1445"/>
            </a:lvl1pPr>
            <a:lvl2pPr marL="353914" indent="0">
              <a:buNone/>
              <a:defRPr sz="1084"/>
            </a:lvl2pPr>
            <a:lvl3pPr marL="707828" indent="0">
              <a:buNone/>
              <a:defRPr sz="929"/>
            </a:lvl3pPr>
            <a:lvl4pPr marL="1061742" indent="0">
              <a:buNone/>
              <a:defRPr sz="774"/>
            </a:lvl4pPr>
            <a:lvl5pPr marL="1415656" indent="0">
              <a:buNone/>
              <a:defRPr sz="774"/>
            </a:lvl5pPr>
            <a:lvl6pPr marL="1769570" indent="0">
              <a:buNone/>
              <a:defRPr sz="774"/>
            </a:lvl6pPr>
            <a:lvl7pPr marL="2123483" indent="0">
              <a:buNone/>
              <a:defRPr sz="774"/>
            </a:lvl7pPr>
            <a:lvl8pPr marL="2477398" indent="0">
              <a:buNone/>
              <a:defRPr sz="774"/>
            </a:lvl8pPr>
            <a:lvl9pPr marL="2831312" indent="0">
              <a:buNone/>
              <a:defRPr sz="774"/>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5202728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0" y="5120641"/>
            <a:ext cx="7617257" cy="604520"/>
          </a:xfrm>
        </p:spPr>
        <p:txBody>
          <a:bodyPr anchor="b">
            <a:normAutofit/>
          </a:bodyPr>
          <a:lstStyle>
            <a:lvl1pPr algn="l">
              <a:defRPr sz="2477"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1520" y="650240"/>
            <a:ext cx="7617257" cy="4102099"/>
          </a:xfrm>
        </p:spPr>
        <p:txBody>
          <a:bodyPr anchor="t">
            <a:normAutofit/>
          </a:bodyPr>
          <a:lstStyle>
            <a:lvl1pPr marL="0" indent="0" algn="ctr">
              <a:buNone/>
              <a:defRPr sz="1652"/>
            </a:lvl1pPr>
            <a:lvl2pPr marL="471885" indent="0">
              <a:buNone/>
              <a:defRPr sz="1652"/>
            </a:lvl2pPr>
            <a:lvl3pPr marL="943771" indent="0">
              <a:buNone/>
              <a:defRPr sz="1652"/>
            </a:lvl3pPr>
            <a:lvl4pPr marL="1415656" indent="0">
              <a:buNone/>
              <a:defRPr sz="1652"/>
            </a:lvl4pPr>
            <a:lvl5pPr marL="1887541" indent="0">
              <a:buNone/>
              <a:defRPr sz="1652"/>
            </a:lvl5pPr>
            <a:lvl6pPr marL="2359427" indent="0">
              <a:buNone/>
              <a:defRPr sz="1652"/>
            </a:lvl6pPr>
            <a:lvl7pPr marL="2831312" indent="0">
              <a:buNone/>
              <a:defRPr sz="1652"/>
            </a:lvl7pPr>
            <a:lvl8pPr marL="3303197" indent="0">
              <a:buNone/>
              <a:defRPr sz="1652"/>
            </a:lvl8pPr>
            <a:lvl9pPr marL="3775082" indent="0">
              <a:buNone/>
              <a:defRPr sz="1652"/>
            </a:lvl9pPr>
          </a:lstStyle>
          <a:p>
            <a:r>
              <a:rPr lang="en-US"/>
              <a:t>Click icon to add picture</a:t>
            </a:r>
            <a:endParaRPr lang="en-US" dirty="0"/>
          </a:p>
        </p:txBody>
      </p:sp>
      <p:sp>
        <p:nvSpPr>
          <p:cNvPr id="4" name="Text Placeholder 3"/>
          <p:cNvSpPr>
            <a:spLocks noGrp="1"/>
          </p:cNvSpPr>
          <p:nvPr>
            <p:ph type="body" sz="half" idx="2"/>
          </p:nvPr>
        </p:nvSpPr>
        <p:spPr>
          <a:xfrm>
            <a:off x="731520" y="5725161"/>
            <a:ext cx="7617257" cy="718959"/>
          </a:xfrm>
        </p:spPr>
        <p:txBody>
          <a:bodyPr>
            <a:normAutofit/>
          </a:bodyPr>
          <a:lstStyle>
            <a:lvl1pPr marL="0" indent="0">
              <a:buNone/>
              <a:defRPr sz="1238"/>
            </a:lvl1pPr>
            <a:lvl2pPr marL="471885" indent="0">
              <a:buNone/>
              <a:defRPr sz="1238"/>
            </a:lvl2pPr>
            <a:lvl3pPr marL="943771" indent="0">
              <a:buNone/>
              <a:defRPr sz="1032"/>
            </a:lvl3pPr>
            <a:lvl4pPr marL="1415656" indent="0">
              <a:buNone/>
              <a:defRPr sz="929"/>
            </a:lvl4pPr>
            <a:lvl5pPr marL="1887541" indent="0">
              <a:buNone/>
              <a:defRPr sz="929"/>
            </a:lvl5pPr>
            <a:lvl6pPr marL="2359427" indent="0">
              <a:buNone/>
              <a:defRPr sz="929"/>
            </a:lvl6pPr>
            <a:lvl7pPr marL="2831312" indent="0">
              <a:buNone/>
              <a:defRPr sz="929"/>
            </a:lvl7pPr>
            <a:lvl8pPr marL="3303197" indent="0">
              <a:buNone/>
              <a:defRPr sz="929"/>
            </a:lvl8pPr>
            <a:lvl9pPr marL="3775082" indent="0">
              <a:buNone/>
              <a:defRPr sz="929"/>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692370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40"/>
            <a:ext cx="7617257" cy="3630507"/>
          </a:xfrm>
        </p:spPr>
        <p:txBody>
          <a:bodyPr anchor="ctr">
            <a:normAutofit/>
          </a:bodyPr>
          <a:lstStyle>
            <a:lvl1pPr algn="l">
              <a:defRPr sz="4541" b="0" cap="none"/>
            </a:lvl1pPr>
          </a:lstStyle>
          <a:p>
            <a:r>
              <a:rPr lang="en-US"/>
              <a:t>Click to edit Master title style</a:t>
            </a:r>
            <a:endParaRPr lang="en-US" dirty="0"/>
          </a:p>
        </p:txBody>
      </p:sp>
      <p:sp>
        <p:nvSpPr>
          <p:cNvPr id="3" name="Text Placeholder 2"/>
          <p:cNvSpPr>
            <a:spLocks noGrp="1"/>
          </p:cNvSpPr>
          <p:nvPr>
            <p:ph type="body" idx="1"/>
          </p:nvPr>
        </p:nvSpPr>
        <p:spPr>
          <a:xfrm>
            <a:off x="731521" y="4768427"/>
            <a:ext cx="7617257" cy="1675693"/>
          </a:xfrm>
        </p:spPr>
        <p:txBody>
          <a:bodyPr anchor="ctr">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75747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29862" y="650240"/>
            <a:ext cx="7286619"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21289" y="3874347"/>
            <a:ext cx="6503765" cy="406400"/>
          </a:xfrm>
        </p:spPr>
        <p:txBody>
          <a:bodyPr anchor="ctr">
            <a:noAutofit/>
          </a:bodyPr>
          <a:lstStyle>
            <a:lvl1pPr marL="0" indent="0">
              <a:buFontTx/>
              <a:buNone/>
              <a:defRPr sz="1652">
                <a:solidFill>
                  <a:schemeClr val="tx1">
                    <a:lumMod val="50000"/>
                    <a:lumOff val="50000"/>
                  </a:schemeClr>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768427"/>
            <a:ext cx="7617258" cy="1675693"/>
          </a:xfrm>
        </p:spPr>
        <p:txBody>
          <a:bodyPr anchor="ctr">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579254" y="843070"/>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
        <p:nvSpPr>
          <p:cNvPr id="25" name="TextBox 24"/>
          <p:cNvSpPr txBox="1"/>
          <p:nvPr/>
        </p:nvSpPr>
        <p:spPr>
          <a:xfrm>
            <a:off x="8097240" y="3078994"/>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442412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31518" y="2060787"/>
            <a:ext cx="7617258" cy="2768491"/>
          </a:xfrm>
        </p:spPr>
        <p:txBody>
          <a:bodyPr anchor="b">
            <a:normAutofit/>
          </a:bodyPr>
          <a:lstStyle>
            <a:lvl1pPr algn="l">
              <a:defRPr sz="4541" b="0" cap="none"/>
            </a:lvl1pPr>
          </a:lstStyle>
          <a:p>
            <a:r>
              <a:rPr lang="en-US"/>
              <a:t>Click to edit Master title style</a:t>
            </a:r>
            <a:endParaRPr lang="en-US" dirty="0"/>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118080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29862" y="650240"/>
            <a:ext cx="7286619"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31517" y="4280747"/>
            <a:ext cx="7617259" cy="548532"/>
          </a:xfrm>
        </p:spPr>
        <p:txBody>
          <a:bodyPr anchor="b">
            <a:noAutofit/>
          </a:bodyPr>
          <a:lstStyle>
            <a:lvl1pPr marL="0" indent="0">
              <a:buFontTx/>
              <a:buNone/>
              <a:defRPr sz="2477">
                <a:solidFill>
                  <a:schemeClr val="tx1">
                    <a:lumMod val="75000"/>
                    <a:lumOff val="25000"/>
                  </a:schemeClr>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579254" y="843070"/>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
        <p:nvSpPr>
          <p:cNvPr id="25" name="TextBox 24"/>
          <p:cNvSpPr txBox="1"/>
          <p:nvPr/>
        </p:nvSpPr>
        <p:spPr>
          <a:xfrm>
            <a:off x="8097240" y="3078994"/>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10011954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39019" y="650240"/>
            <a:ext cx="7609758"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31517" y="4280747"/>
            <a:ext cx="7617259" cy="548532"/>
          </a:xfrm>
        </p:spPr>
        <p:txBody>
          <a:bodyPr anchor="b">
            <a:noAutofit/>
          </a:bodyPr>
          <a:lstStyle>
            <a:lvl1pPr marL="0" indent="0">
              <a:buFontTx/>
              <a:buNone/>
              <a:defRPr sz="2477">
                <a:solidFill>
                  <a:schemeClr val="accent1"/>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98459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09625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72774" y="650240"/>
            <a:ext cx="1174575" cy="560154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731520" y="650240"/>
            <a:ext cx="6234031" cy="56015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8125402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0159" y="-9032"/>
            <a:ext cx="11003765" cy="7333264"/>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356715" y="2564837"/>
            <a:ext cx="6992063" cy="1756055"/>
          </a:xfrm>
        </p:spPr>
        <p:txBody>
          <a:bodyPr anchor="b">
            <a:noAutofit/>
          </a:bodyPr>
          <a:lstStyle>
            <a:lvl1pPr algn="r">
              <a:defRPr sz="5574">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356715" y="4320890"/>
            <a:ext cx="6992063" cy="1170026"/>
          </a:xfrm>
        </p:spPr>
        <p:txBody>
          <a:bodyPr anchor="t"/>
          <a:lstStyle>
            <a:lvl1pPr marL="0" indent="0" algn="r">
              <a:buNone/>
              <a:defRPr>
                <a:solidFill>
                  <a:schemeClr val="tx1">
                    <a:lumMod val="50000"/>
                    <a:lumOff val="50000"/>
                  </a:schemeClr>
                </a:solidFill>
              </a:defRPr>
            </a:lvl1pPr>
            <a:lvl2pPr marL="471885" indent="0" algn="ctr">
              <a:buNone/>
              <a:defRPr>
                <a:solidFill>
                  <a:schemeClr val="tx1">
                    <a:tint val="75000"/>
                  </a:schemeClr>
                </a:solidFill>
              </a:defRPr>
            </a:lvl2pPr>
            <a:lvl3pPr marL="943771" indent="0" algn="ctr">
              <a:buNone/>
              <a:defRPr>
                <a:solidFill>
                  <a:schemeClr val="tx1">
                    <a:tint val="75000"/>
                  </a:schemeClr>
                </a:solidFill>
              </a:defRPr>
            </a:lvl3pPr>
            <a:lvl4pPr marL="1415656" indent="0" algn="ctr">
              <a:buNone/>
              <a:defRPr>
                <a:solidFill>
                  <a:schemeClr val="tx1">
                    <a:tint val="75000"/>
                  </a:schemeClr>
                </a:solidFill>
              </a:defRPr>
            </a:lvl4pPr>
            <a:lvl5pPr marL="1887541" indent="0" algn="ctr">
              <a:buNone/>
              <a:defRPr>
                <a:solidFill>
                  <a:schemeClr val="tx1">
                    <a:tint val="75000"/>
                  </a:schemeClr>
                </a:solidFill>
              </a:defRPr>
            </a:lvl5pPr>
            <a:lvl6pPr marL="2359427" indent="0" algn="ctr">
              <a:buNone/>
              <a:defRPr>
                <a:solidFill>
                  <a:schemeClr val="tx1">
                    <a:tint val="75000"/>
                  </a:schemeClr>
                </a:solidFill>
              </a:defRPr>
            </a:lvl6pPr>
            <a:lvl7pPr marL="2831312" indent="0" algn="ctr">
              <a:buNone/>
              <a:defRPr>
                <a:solidFill>
                  <a:schemeClr val="tx1">
                    <a:tint val="75000"/>
                  </a:schemeClr>
                </a:solidFill>
              </a:defRPr>
            </a:lvl7pPr>
            <a:lvl8pPr marL="3303197" indent="0" algn="ctr">
              <a:buNone/>
              <a:defRPr>
                <a:solidFill>
                  <a:schemeClr val="tx1">
                    <a:tint val="75000"/>
                  </a:schemeClr>
                </a:solidFill>
              </a:defRPr>
            </a:lvl8pPr>
            <a:lvl9pPr marL="3775082"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221702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7413398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1518" y="2880927"/>
            <a:ext cx="7617258" cy="1948353"/>
          </a:xfrm>
        </p:spPr>
        <p:txBody>
          <a:bodyPr anchor="b"/>
          <a:lstStyle>
            <a:lvl1pPr algn="l">
              <a:defRPr sz="4128" b="0" cap="none"/>
            </a:lvl1pPr>
          </a:lstStyle>
          <a:p>
            <a:r>
              <a:rPr lang="en-US"/>
              <a:t>Click to edit Master title style</a:t>
            </a:r>
            <a:endParaRPr lang="en-US" dirty="0"/>
          </a:p>
        </p:txBody>
      </p:sp>
      <p:sp>
        <p:nvSpPr>
          <p:cNvPr id="3" name="Text Placeholder 2"/>
          <p:cNvSpPr>
            <a:spLocks noGrp="1"/>
          </p:cNvSpPr>
          <p:nvPr>
            <p:ph type="body" idx="1"/>
          </p:nvPr>
        </p:nvSpPr>
        <p:spPr>
          <a:xfrm>
            <a:off x="731518" y="4829278"/>
            <a:ext cx="7617258" cy="917760"/>
          </a:xfrm>
        </p:spPr>
        <p:txBody>
          <a:bodyPr anchor="t"/>
          <a:lstStyle>
            <a:lvl1pPr marL="0" indent="0" algn="l">
              <a:buNone/>
              <a:defRPr sz="2065">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436442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39"/>
            <a:ext cx="7617257" cy="140885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31521" y="2304629"/>
            <a:ext cx="3705731" cy="4139490"/>
          </a:xfrm>
        </p:spPr>
        <p:txBody>
          <a:bodyPr>
            <a:normAutofit/>
          </a:bodyPr>
          <a:lstStyle>
            <a:lvl1pPr>
              <a:defRPr sz="1858"/>
            </a:lvl1pPr>
            <a:lvl2pPr>
              <a:defRPr sz="1652"/>
            </a:lvl2pPr>
            <a:lvl3pPr>
              <a:defRPr sz="1445"/>
            </a:lvl3pPr>
            <a:lvl4pPr>
              <a:defRPr sz="1238"/>
            </a:lvl4pPr>
            <a:lvl5pPr>
              <a:defRPr sz="1238"/>
            </a:lvl5pPr>
            <a:lvl6pPr>
              <a:defRPr sz="1238"/>
            </a:lvl6pPr>
            <a:lvl7pPr>
              <a:defRPr sz="1238"/>
            </a:lvl7pPr>
            <a:lvl8pPr>
              <a:defRPr sz="1238"/>
            </a:lvl8pPr>
            <a:lvl9pPr>
              <a:defRPr sz="12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3045" y="2304630"/>
            <a:ext cx="3705732" cy="4139491"/>
          </a:xfrm>
        </p:spPr>
        <p:txBody>
          <a:bodyPr>
            <a:normAutofit/>
          </a:bodyPr>
          <a:lstStyle>
            <a:lvl1pPr>
              <a:defRPr sz="1858"/>
            </a:lvl1pPr>
            <a:lvl2pPr>
              <a:defRPr sz="1652"/>
            </a:lvl2pPr>
            <a:lvl3pPr>
              <a:defRPr sz="1445"/>
            </a:lvl3pPr>
            <a:lvl4pPr>
              <a:defRPr sz="1238"/>
            </a:lvl4pPr>
            <a:lvl5pPr>
              <a:defRPr sz="1238"/>
            </a:lvl5pPr>
            <a:lvl6pPr>
              <a:defRPr sz="1238"/>
            </a:lvl6pPr>
            <a:lvl7pPr>
              <a:defRPr sz="1238"/>
            </a:lvl7pPr>
            <a:lvl8pPr>
              <a:defRPr sz="1238"/>
            </a:lvl8pPr>
            <a:lvl9pPr>
              <a:defRPr sz="123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FF9F0C5-380F-41C2-899A-BAC0F0927E16}"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3869979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39"/>
            <a:ext cx="7617255" cy="1408854"/>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31519" y="2305048"/>
            <a:ext cx="3708806" cy="614680"/>
          </a:xfrm>
        </p:spPr>
        <p:txBody>
          <a:bodyPr anchor="b">
            <a:noAutofit/>
          </a:bodyPr>
          <a:lstStyle>
            <a:lvl1pPr marL="0" indent="0">
              <a:buNone/>
              <a:defRPr sz="2477" b="0"/>
            </a:lvl1pPr>
            <a:lvl2pPr marL="471885" indent="0">
              <a:buNone/>
              <a:defRPr sz="2065" b="1"/>
            </a:lvl2pPr>
            <a:lvl3pPr marL="943771" indent="0">
              <a:buNone/>
              <a:defRPr sz="1858" b="1"/>
            </a:lvl3pPr>
            <a:lvl4pPr marL="1415656" indent="0">
              <a:buNone/>
              <a:defRPr sz="1652" b="1"/>
            </a:lvl4pPr>
            <a:lvl5pPr marL="1887541" indent="0">
              <a:buNone/>
              <a:defRPr sz="1652" b="1"/>
            </a:lvl5pPr>
            <a:lvl6pPr marL="2359427" indent="0">
              <a:buNone/>
              <a:defRPr sz="1652" b="1"/>
            </a:lvl6pPr>
            <a:lvl7pPr marL="2831312" indent="0">
              <a:buNone/>
              <a:defRPr sz="1652" b="1"/>
            </a:lvl7pPr>
            <a:lvl8pPr marL="3303197" indent="0">
              <a:buNone/>
              <a:defRPr sz="1652" b="1"/>
            </a:lvl8pPr>
            <a:lvl9pPr marL="3775082" indent="0">
              <a:buNone/>
              <a:defRPr sz="1652" b="1"/>
            </a:lvl9pPr>
          </a:lstStyle>
          <a:p>
            <a:pPr lvl="0"/>
            <a:r>
              <a:rPr lang="en-US"/>
              <a:t>Click to edit Master text styles</a:t>
            </a:r>
          </a:p>
        </p:txBody>
      </p:sp>
      <p:sp>
        <p:nvSpPr>
          <p:cNvPr id="4" name="Content Placeholder 3"/>
          <p:cNvSpPr>
            <a:spLocks noGrp="1"/>
          </p:cNvSpPr>
          <p:nvPr>
            <p:ph sz="half" idx="2"/>
          </p:nvPr>
        </p:nvSpPr>
        <p:spPr>
          <a:xfrm>
            <a:off x="731519" y="2919730"/>
            <a:ext cx="3708806" cy="352439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9968" y="2305048"/>
            <a:ext cx="3708806" cy="614680"/>
          </a:xfrm>
        </p:spPr>
        <p:txBody>
          <a:bodyPr anchor="b">
            <a:noAutofit/>
          </a:bodyPr>
          <a:lstStyle>
            <a:lvl1pPr marL="0" indent="0">
              <a:buNone/>
              <a:defRPr sz="2477" b="0"/>
            </a:lvl1pPr>
            <a:lvl2pPr marL="471885" indent="0">
              <a:buNone/>
              <a:defRPr sz="2065" b="1"/>
            </a:lvl2pPr>
            <a:lvl3pPr marL="943771" indent="0">
              <a:buNone/>
              <a:defRPr sz="1858" b="1"/>
            </a:lvl3pPr>
            <a:lvl4pPr marL="1415656" indent="0">
              <a:buNone/>
              <a:defRPr sz="1652" b="1"/>
            </a:lvl4pPr>
            <a:lvl5pPr marL="1887541" indent="0">
              <a:buNone/>
              <a:defRPr sz="1652" b="1"/>
            </a:lvl5pPr>
            <a:lvl6pPr marL="2359427" indent="0">
              <a:buNone/>
              <a:defRPr sz="1652" b="1"/>
            </a:lvl6pPr>
            <a:lvl7pPr marL="2831312" indent="0">
              <a:buNone/>
              <a:defRPr sz="1652" b="1"/>
            </a:lvl7pPr>
            <a:lvl8pPr marL="3303197" indent="0">
              <a:buNone/>
              <a:defRPr sz="1652" b="1"/>
            </a:lvl8pPr>
            <a:lvl9pPr marL="3775082" indent="0">
              <a:buNone/>
              <a:defRPr sz="1652" b="1"/>
            </a:lvl9pPr>
          </a:lstStyle>
          <a:p>
            <a:pPr lvl="0"/>
            <a:r>
              <a:rPr lang="en-US"/>
              <a:t>Click to edit Master text styles</a:t>
            </a:r>
          </a:p>
        </p:txBody>
      </p:sp>
      <p:sp>
        <p:nvSpPr>
          <p:cNvPr id="6" name="Content Placeholder 5"/>
          <p:cNvSpPr>
            <a:spLocks noGrp="1"/>
          </p:cNvSpPr>
          <p:nvPr>
            <p:ph sz="quarter" idx="4"/>
          </p:nvPr>
        </p:nvSpPr>
        <p:spPr>
          <a:xfrm>
            <a:off x="4639968" y="2919730"/>
            <a:ext cx="3708806" cy="352439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41765980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31520" y="650239"/>
            <a:ext cx="7617257" cy="1408854"/>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390893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4640320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19" y="1598512"/>
            <a:ext cx="3348219" cy="1363697"/>
          </a:xfrm>
        </p:spPr>
        <p:txBody>
          <a:bodyPr anchor="b">
            <a:normAutofit/>
          </a:bodyPr>
          <a:lstStyle>
            <a:lvl1pPr>
              <a:defRPr sz="2065"/>
            </a:lvl1pPr>
          </a:lstStyle>
          <a:p>
            <a:r>
              <a:rPr lang="en-US"/>
              <a:t>Click to edit Master title style</a:t>
            </a:r>
            <a:endParaRPr lang="en-US" dirty="0"/>
          </a:p>
        </p:txBody>
      </p:sp>
      <p:sp>
        <p:nvSpPr>
          <p:cNvPr id="3" name="Content Placeholder 2"/>
          <p:cNvSpPr>
            <a:spLocks noGrp="1"/>
          </p:cNvSpPr>
          <p:nvPr>
            <p:ph idx="1"/>
          </p:nvPr>
        </p:nvSpPr>
        <p:spPr>
          <a:xfrm>
            <a:off x="4285531" y="549254"/>
            <a:ext cx="4063244" cy="58948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31519" y="2962208"/>
            <a:ext cx="3348219" cy="2756746"/>
          </a:xfrm>
        </p:spPr>
        <p:txBody>
          <a:bodyPr>
            <a:normAutofit/>
          </a:bodyPr>
          <a:lstStyle>
            <a:lvl1pPr marL="0" indent="0">
              <a:buNone/>
              <a:defRPr sz="1445"/>
            </a:lvl1pPr>
            <a:lvl2pPr marL="353914" indent="0">
              <a:buNone/>
              <a:defRPr sz="1084"/>
            </a:lvl2pPr>
            <a:lvl3pPr marL="707828" indent="0">
              <a:buNone/>
              <a:defRPr sz="929"/>
            </a:lvl3pPr>
            <a:lvl4pPr marL="1061742" indent="0">
              <a:buNone/>
              <a:defRPr sz="774"/>
            </a:lvl4pPr>
            <a:lvl5pPr marL="1415656" indent="0">
              <a:buNone/>
              <a:defRPr sz="774"/>
            </a:lvl5pPr>
            <a:lvl6pPr marL="1769570" indent="0">
              <a:buNone/>
              <a:defRPr sz="774"/>
            </a:lvl6pPr>
            <a:lvl7pPr marL="2123483" indent="0">
              <a:buNone/>
              <a:defRPr sz="774"/>
            </a:lvl7pPr>
            <a:lvl8pPr marL="2477398" indent="0">
              <a:buNone/>
              <a:defRPr sz="774"/>
            </a:lvl8pPr>
            <a:lvl9pPr marL="2831312" indent="0">
              <a:buNone/>
              <a:defRPr sz="774"/>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19954A3-9DFD-4C44-94BA-B95130A3BA1C}"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0639203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0" y="5120641"/>
            <a:ext cx="7617257" cy="604520"/>
          </a:xfrm>
        </p:spPr>
        <p:txBody>
          <a:bodyPr anchor="b">
            <a:normAutofit/>
          </a:bodyPr>
          <a:lstStyle>
            <a:lvl1pPr algn="l">
              <a:defRPr sz="2477"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1520" y="650240"/>
            <a:ext cx="7617257" cy="4102099"/>
          </a:xfrm>
        </p:spPr>
        <p:txBody>
          <a:bodyPr anchor="t">
            <a:normAutofit/>
          </a:bodyPr>
          <a:lstStyle>
            <a:lvl1pPr marL="0" indent="0" algn="ctr">
              <a:buNone/>
              <a:defRPr sz="1652"/>
            </a:lvl1pPr>
            <a:lvl2pPr marL="471885" indent="0">
              <a:buNone/>
              <a:defRPr sz="1652"/>
            </a:lvl2pPr>
            <a:lvl3pPr marL="943771" indent="0">
              <a:buNone/>
              <a:defRPr sz="1652"/>
            </a:lvl3pPr>
            <a:lvl4pPr marL="1415656" indent="0">
              <a:buNone/>
              <a:defRPr sz="1652"/>
            </a:lvl4pPr>
            <a:lvl5pPr marL="1887541" indent="0">
              <a:buNone/>
              <a:defRPr sz="1652"/>
            </a:lvl5pPr>
            <a:lvl6pPr marL="2359427" indent="0">
              <a:buNone/>
              <a:defRPr sz="1652"/>
            </a:lvl6pPr>
            <a:lvl7pPr marL="2831312" indent="0">
              <a:buNone/>
              <a:defRPr sz="1652"/>
            </a:lvl7pPr>
            <a:lvl8pPr marL="3303197" indent="0">
              <a:buNone/>
              <a:defRPr sz="1652"/>
            </a:lvl8pPr>
            <a:lvl9pPr marL="3775082" indent="0">
              <a:buNone/>
              <a:defRPr sz="1652"/>
            </a:lvl9pPr>
          </a:lstStyle>
          <a:p>
            <a:r>
              <a:rPr lang="en-US"/>
              <a:t>Click icon to add picture</a:t>
            </a:r>
            <a:endParaRPr lang="en-US" dirty="0"/>
          </a:p>
        </p:txBody>
      </p:sp>
      <p:sp>
        <p:nvSpPr>
          <p:cNvPr id="4" name="Text Placeholder 3"/>
          <p:cNvSpPr>
            <a:spLocks noGrp="1"/>
          </p:cNvSpPr>
          <p:nvPr>
            <p:ph type="body" sz="half" idx="2"/>
          </p:nvPr>
        </p:nvSpPr>
        <p:spPr>
          <a:xfrm>
            <a:off x="731520" y="5725161"/>
            <a:ext cx="7617257" cy="718959"/>
          </a:xfrm>
        </p:spPr>
        <p:txBody>
          <a:bodyPr>
            <a:normAutofit/>
          </a:bodyPr>
          <a:lstStyle>
            <a:lvl1pPr marL="0" indent="0">
              <a:buNone/>
              <a:defRPr sz="1238"/>
            </a:lvl1pPr>
            <a:lvl2pPr marL="471885" indent="0">
              <a:buNone/>
              <a:defRPr sz="1238"/>
            </a:lvl2pPr>
            <a:lvl3pPr marL="943771" indent="0">
              <a:buNone/>
              <a:defRPr sz="1032"/>
            </a:lvl3pPr>
            <a:lvl4pPr marL="1415656" indent="0">
              <a:buNone/>
              <a:defRPr sz="929"/>
            </a:lvl4pPr>
            <a:lvl5pPr marL="1887541" indent="0">
              <a:buNone/>
              <a:defRPr sz="929"/>
            </a:lvl5pPr>
            <a:lvl6pPr marL="2359427" indent="0">
              <a:buNone/>
              <a:defRPr sz="929"/>
            </a:lvl6pPr>
            <a:lvl7pPr marL="2831312" indent="0">
              <a:buNone/>
              <a:defRPr sz="929"/>
            </a:lvl7pPr>
            <a:lvl8pPr marL="3303197" indent="0">
              <a:buNone/>
              <a:defRPr sz="929"/>
            </a:lvl8pPr>
            <a:lvl9pPr marL="3775082" indent="0">
              <a:buNone/>
              <a:defRPr sz="929"/>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8821077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1" y="650240"/>
            <a:ext cx="7617257" cy="3630507"/>
          </a:xfrm>
        </p:spPr>
        <p:txBody>
          <a:bodyPr anchor="ctr">
            <a:normAutofit/>
          </a:bodyPr>
          <a:lstStyle>
            <a:lvl1pPr algn="l">
              <a:defRPr sz="4541" b="0" cap="none"/>
            </a:lvl1pPr>
          </a:lstStyle>
          <a:p>
            <a:r>
              <a:rPr lang="en-US"/>
              <a:t>Click to edit Master title style</a:t>
            </a:r>
            <a:endParaRPr lang="en-US" dirty="0"/>
          </a:p>
        </p:txBody>
      </p:sp>
      <p:sp>
        <p:nvSpPr>
          <p:cNvPr id="3" name="Text Placeholder 2"/>
          <p:cNvSpPr>
            <a:spLocks noGrp="1"/>
          </p:cNvSpPr>
          <p:nvPr>
            <p:ph type="body" idx="1"/>
          </p:nvPr>
        </p:nvSpPr>
        <p:spPr>
          <a:xfrm>
            <a:off x="731521" y="4768427"/>
            <a:ext cx="7617257" cy="1675693"/>
          </a:xfrm>
        </p:spPr>
        <p:txBody>
          <a:bodyPr anchor="ctr">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672724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29862" y="650240"/>
            <a:ext cx="7286619"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21289" y="3874347"/>
            <a:ext cx="6503765" cy="406400"/>
          </a:xfrm>
        </p:spPr>
        <p:txBody>
          <a:bodyPr anchor="ctr">
            <a:noAutofit/>
          </a:bodyPr>
          <a:lstStyle>
            <a:lvl1pPr marL="0" indent="0">
              <a:buFontTx/>
              <a:buNone/>
              <a:defRPr sz="1652">
                <a:solidFill>
                  <a:schemeClr val="tx1">
                    <a:lumMod val="50000"/>
                    <a:lumOff val="50000"/>
                  </a:schemeClr>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768427"/>
            <a:ext cx="7617258" cy="1675693"/>
          </a:xfrm>
        </p:spPr>
        <p:txBody>
          <a:bodyPr anchor="ctr">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579254" y="843070"/>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
        <p:nvSpPr>
          <p:cNvPr id="25" name="TextBox 24"/>
          <p:cNvSpPr txBox="1"/>
          <p:nvPr/>
        </p:nvSpPr>
        <p:spPr>
          <a:xfrm>
            <a:off x="8097240" y="3078994"/>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6512513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31518" y="2060787"/>
            <a:ext cx="7617258" cy="2768491"/>
          </a:xfrm>
        </p:spPr>
        <p:txBody>
          <a:bodyPr anchor="b">
            <a:normAutofit/>
          </a:bodyPr>
          <a:lstStyle>
            <a:lvl1pPr algn="l">
              <a:defRPr sz="4541" b="0" cap="none"/>
            </a:lvl1pPr>
          </a:lstStyle>
          <a:p>
            <a:r>
              <a:rPr lang="en-US"/>
              <a:t>Click to edit Master title style</a:t>
            </a:r>
            <a:endParaRPr lang="en-US" dirty="0"/>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75000"/>
                    <a:lumOff val="25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7656975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29862" y="650240"/>
            <a:ext cx="7286619"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31517" y="4280747"/>
            <a:ext cx="7617259" cy="548532"/>
          </a:xfrm>
        </p:spPr>
        <p:txBody>
          <a:bodyPr anchor="b">
            <a:noAutofit/>
          </a:bodyPr>
          <a:lstStyle>
            <a:lvl1pPr marL="0" indent="0">
              <a:buFontTx/>
              <a:buNone/>
              <a:defRPr sz="2477">
                <a:solidFill>
                  <a:schemeClr val="tx1">
                    <a:lumMod val="75000"/>
                    <a:lumOff val="25000"/>
                  </a:schemeClr>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
        <p:nvSpPr>
          <p:cNvPr id="24" name="TextBox 23"/>
          <p:cNvSpPr txBox="1"/>
          <p:nvPr/>
        </p:nvSpPr>
        <p:spPr>
          <a:xfrm>
            <a:off x="579254" y="843070"/>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
        <p:nvSpPr>
          <p:cNvPr id="25" name="TextBox 24"/>
          <p:cNvSpPr txBox="1"/>
          <p:nvPr/>
        </p:nvSpPr>
        <p:spPr>
          <a:xfrm>
            <a:off x="8097240" y="3078994"/>
            <a:ext cx="548783" cy="623761"/>
          </a:xfrm>
          <a:prstGeom prst="rect">
            <a:avLst/>
          </a:prstGeom>
        </p:spPr>
        <p:txBody>
          <a:bodyPr vert="horz" lIns="94374" tIns="47187" rIns="94374" bIns="47187" rtlCol="0" anchor="ctr">
            <a:noAutofit/>
          </a:bodyPr>
          <a:lstStyle/>
          <a:p>
            <a:r>
              <a:rPr lang="en-US" sz="8257" dirty="0">
                <a:ln w="3175" cmpd="sng">
                  <a:noFill/>
                </a:ln>
                <a:solidFill>
                  <a:srgbClr val="90C226">
                    <a:lumMod val="60000"/>
                    <a:lumOff val="40000"/>
                  </a:srgbClr>
                </a:solidFill>
                <a:latin typeface="Arial"/>
              </a:rPr>
              <a:t>”</a:t>
            </a:r>
          </a:p>
        </p:txBody>
      </p:sp>
    </p:spTree>
    <p:extLst>
      <p:ext uri="{BB962C8B-B14F-4D97-AF65-F5344CB8AC3E}">
        <p14:creationId xmlns:p14="http://schemas.microsoft.com/office/powerpoint/2010/main" val="30296191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39019" y="650240"/>
            <a:ext cx="7609758" cy="3224107"/>
          </a:xfrm>
        </p:spPr>
        <p:txBody>
          <a:bodyPr anchor="ctr">
            <a:normAutofit/>
          </a:bodyPr>
          <a:lstStyle>
            <a:lvl1pPr algn="l">
              <a:defRPr sz="4541"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31517" y="4280747"/>
            <a:ext cx="7617259" cy="548532"/>
          </a:xfrm>
        </p:spPr>
        <p:txBody>
          <a:bodyPr anchor="b">
            <a:noAutofit/>
          </a:bodyPr>
          <a:lstStyle>
            <a:lvl1pPr marL="0" indent="0">
              <a:buFontTx/>
              <a:buNone/>
              <a:defRPr sz="2477">
                <a:solidFill>
                  <a:schemeClr val="accent1"/>
                </a:solidFill>
              </a:defRPr>
            </a:lvl1pPr>
            <a:lvl2pPr marL="471885" indent="0">
              <a:buFontTx/>
              <a:buNone/>
              <a:defRPr/>
            </a:lvl2pPr>
            <a:lvl3pPr marL="943771" indent="0">
              <a:buFontTx/>
              <a:buNone/>
              <a:defRPr/>
            </a:lvl3pPr>
            <a:lvl4pPr marL="1415656" indent="0">
              <a:buFontTx/>
              <a:buNone/>
              <a:defRPr/>
            </a:lvl4pPr>
            <a:lvl5pPr marL="1887541" indent="0">
              <a:buFontTx/>
              <a:buNone/>
              <a:defRPr/>
            </a:lvl5pPr>
          </a:lstStyle>
          <a:p>
            <a:pPr lvl="0"/>
            <a:r>
              <a:rPr lang="en-US"/>
              <a:t>Click to edit Master text styles</a:t>
            </a:r>
          </a:p>
        </p:txBody>
      </p:sp>
      <p:sp>
        <p:nvSpPr>
          <p:cNvPr id="3" name="Text Placeholder 2"/>
          <p:cNvSpPr>
            <a:spLocks noGrp="1"/>
          </p:cNvSpPr>
          <p:nvPr>
            <p:ph type="body" idx="1"/>
          </p:nvPr>
        </p:nvSpPr>
        <p:spPr>
          <a:xfrm>
            <a:off x="731518" y="4829278"/>
            <a:ext cx="7617258" cy="1614842"/>
          </a:xfrm>
        </p:spPr>
        <p:txBody>
          <a:bodyPr anchor="t">
            <a:normAutofit/>
          </a:bodyPr>
          <a:lstStyle>
            <a:lvl1pPr marL="0" indent="0" algn="l">
              <a:buNone/>
              <a:defRPr sz="1858">
                <a:solidFill>
                  <a:schemeClr val="tx1">
                    <a:lumMod val="50000"/>
                    <a:lumOff val="50000"/>
                  </a:schemeClr>
                </a:solidFill>
              </a:defRPr>
            </a:lvl1pPr>
            <a:lvl2pPr marL="471885" indent="0">
              <a:buNone/>
              <a:defRPr sz="1858">
                <a:solidFill>
                  <a:schemeClr val="tx1">
                    <a:tint val="75000"/>
                  </a:schemeClr>
                </a:solidFill>
              </a:defRPr>
            </a:lvl2pPr>
            <a:lvl3pPr marL="943771" indent="0">
              <a:buNone/>
              <a:defRPr sz="1652">
                <a:solidFill>
                  <a:schemeClr val="tx1">
                    <a:tint val="75000"/>
                  </a:schemeClr>
                </a:solidFill>
              </a:defRPr>
            </a:lvl3pPr>
            <a:lvl4pPr marL="1415656" indent="0">
              <a:buNone/>
              <a:defRPr sz="1445">
                <a:solidFill>
                  <a:schemeClr val="tx1">
                    <a:tint val="75000"/>
                  </a:schemeClr>
                </a:solidFill>
              </a:defRPr>
            </a:lvl4pPr>
            <a:lvl5pPr marL="1887541" indent="0">
              <a:buNone/>
              <a:defRPr sz="1445">
                <a:solidFill>
                  <a:schemeClr val="tx1">
                    <a:tint val="75000"/>
                  </a:schemeClr>
                </a:solidFill>
              </a:defRPr>
            </a:lvl5pPr>
            <a:lvl6pPr marL="2359427" indent="0">
              <a:buNone/>
              <a:defRPr sz="1445">
                <a:solidFill>
                  <a:schemeClr val="tx1">
                    <a:tint val="75000"/>
                  </a:schemeClr>
                </a:solidFill>
              </a:defRPr>
            </a:lvl6pPr>
            <a:lvl7pPr marL="2831312" indent="0">
              <a:buNone/>
              <a:defRPr sz="1445">
                <a:solidFill>
                  <a:schemeClr val="tx1">
                    <a:tint val="75000"/>
                  </a:schemeClr>
                </a:solidFill>
              </a:defRPr>
            </a:lvl7pPr>
            <a:lvl8pPr marL="3303197" indent="0">
              <a:buNone/>
              <a:defRPr sz="1445">
                <a:solidFill>
                  <a:schemeClr val="tx1">
                    <a:tint val="75000"/>
                  </a:schemeClr>
                </a:solidFill>
              </a:defRPr>
            </a:lvl8pPr>
            <a:lvl9pPr marL="3775082" indent="0">
              <a:buNone/>
              <a:defRPr sz="1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8487266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9333C77-0158-454C-844F-B7AB9BD7DAD4}"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38641096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72774" y="650240"/>
            <a:ext cx="1174575" cy="5601548"/>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731520" y="650240"/>
            <a:ext cx="6234031" cy="56015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710281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0972800" cy="1537547"/>
          </a:xfrm>
          <a:prstGeom prst="rect">
            <a:avLst/>
          </a:prstGeom>
        </p:spPr>
      </p:pic>
      <p:sp>
        <p:nvSpPr>
          <p:cNvPr id="2" name="Title Placeholder 1"/>
          <p:cNvSpPr>
            <a:spLocks noGrp="1"/>
          </p:cNvSpPr>
          <p:nvPr>
            <p:ph type="title"/>
          </p:nvPr>
        </p:nvSpPr>
        <p:spPr>
          <a:xfrm>
            <a:off x="2606040" y="815331"/>
            <a:ext cx="7749540" cy="137923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17220" y="2340865"/>
            <a:ext cx="9738360" cy="429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35824" y="6780107"/>
            <a:ext cx="2619756" cy="389467"/>
          </a:xfrm>
          <a:prstGeom prst="rect">
            <a:avLst/>
          </a:prstGeom>
        </p:spPr>
        <p:txBody>
          <a:bodyPr vert="horz" lIns="91440" tIns="45720" rIns="91440" bIns="45720" rtlCol="0" anchor="ctr"/>
          <a:lstStyle>
            <a:lvl1pPr algn="r">
              <a:defRPr sz="1050">
                <a:solidFill>
                  <a:schemeClr val="tx1">
                    <a:tint val="75000"/>
                  </a:schemeClr>
                </a:solidFill>
              </a:defRPr>
            </a:lvl1pPr>
          </a:lstStyle>
          <a:p>
            <a:fld id="{C58755DE-4474-492A-8DA1-C191A46E0CFF}" type="datetime1">
              <a:rPr lang="en-US" smtClean="0"/>
              <a:pPr/>
              <a:t>2/27/2025</a:t>
            </a:fld>
            <a:endParaRPr lang="en-US" dirty="0"/>
          </a:p>
        </p:txBody>
      </p:sp>
      <p:sp>
        <p:nvSpPr>
          <p:cNvPr id="5" name="Footer Placeholder 4"/>
          <p:cNvSpPr>
            <a:spLocks noGrp="1"/>
          </p:cNvSpPr>
          <p:nvPr>
            <p:ph type="ftr" sz="quarter" idx="3"/>
          </p:nvPr>
        </p:nvSpPr>
        <p:spPr>
          <a:xfrm>
            <a:off x="617220" y="6779568"/>
            <a:ext cx="6995160" cy="389467"/>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zohre pouresmail</a:t>
            </a:r>
            <a:endParaRPr lang="en-US" dirty="0"/>
          </a:p>
        </p:txBody>
      </p:sp>
      <p:sp>
        <p:nvSpPr>
          <p:cNvPr id="6" name="Slide Number Placeholder 5"/>
          <p:cNvSpPr>
            <a:spLocks noGrp="1"/>
          </p:cNvSpPr>
          <p:nvPr>
            <p:ph type="sldNum" sz="quarter" idx="4"/>
          </p:nvPr>
        </p:nvSpPr>
        <p:spPr>
          <a:xfrm>
            <a:off x="7886700" y="406400"/>
            <a:ext cx="2468880" cy="389467"/>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8827378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hf sldNum="0" hd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0160" y="-9032"/>
            <a:ext cx="11003766" cy="7333264"/>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731521" y="650239"/>
            <a:ext cx="7617255" cy="140885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304630"/>
            <a:ext cx="7617257" cy="41394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86310" y="6444122"/>
            <a:ext cx="820958" cy="389466"/>
          </a:xfrm>
          <a:prstGeom prst="rect">
            <a:avLst/>
          </a:prstGeom>
        </p:spPr>
        <p:txBody>
          <a:bodyPr vert="horz" lIns="91440" tIns="45720" rIns="91440" bIns="45720" rtlCol="0" anchor="ctr"/>
          <a:lstStyle>
            <a:lvl1pPr algn="r">
              <a:defRPr sz="929">
                <a:solidFill>
                  <a:schemeClr val="tx1">
                    <a:tint val="75000"/>
                  </a:schemeClr>
                </a:solidFill>
              </a:defRPr>
            </a:lvl1p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3"/>
          </p:nvPr>
        </p:nvSpPr>
        <p:spPr>
          <a:xfrm>
            <a:off x="731519" y="6444122"/>
            <a:ext cx="5547568" cy="389466"/>
          </a:xfrm>
          <a:prstGeom prst="rect">
            <a:avLst/>
          </a:prstGeom>
        </p:spPr>
        <p:txBody>
          <a:bodyPr vert="horz" lIns="91440" tIns="45720" rIns="91440" bIns="45720" rtlCol="0" anchor="ctr"/>
          <a:lstStyle>
            <a:lvl1pPr algn="l">
              <a:defRPr sz="929">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7733612" y="6444122"/>
            <a:ext cx="615165" cy="389466"/>
          </a:xfrm>
          <a:prstGeom prst="rect">
            <a:avLst/>
          </a:prstGeom>
        </p:spPr>
        <p:txBody>
          <a:bodyPr vert="horz" lIns="91440" tIns="45720" rIns="91440" bIns="45720" rtlCol="0" anchor="ctr"/>
          <a:lstStyle>
            <a:lvl1pPr algn="r">
              <a:defRPr sz="929">
                <a:solidFill>
                  <a:schemeClr val="accent1"/>
                </a:solidFill>
              </a:defRPr>
            </a:lvl1p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125764094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71885" rtl="0" eaLnBrk="1" latinLnBrk="0" hangingPunct="1">
        <a:spcBef>
          <a:spcPct val="0"/>
        </a:spcBef>
        <a:buNone/>
        <a:defRPr sz="3715"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53914" indent="-353914" algn="l" defTabSz="471885" rtl="0" eaLnBrk="1" latinLnBrk="0" hangingPunct="1">
        <a:spcBef>
          <a:spcPts val="1032"/>
        </a:spcBef>
        <a:spcAft>
          <a:spcPts val="0"/>
        </a:spcAft>
        <a:buClr>
          <a:schemeClr val="accent1"/>
        </a:buClr>
        <a:buSzPct val="80000"/>
        <a:buFont typeface="Wingdings 3" charset="2"/>
        <a:buChar char=""/>
        <a:defRPr sz="1858" kern="1200">
          <a:solidFill>
            <a:schemeClr val="tx1">
              <a:lumMod val="75000"/>
              <a:lumOff val="25000"/>
            </a:schemeClr>
          </a:solidFill>
          <a:latin typeface="+mn-lt"/>
          <a:ea typeface="+mn-ea"/>
          <a:cs typeface="+mn-cs"/>
        </a:defRPr>
      </a:lvl1pPr>
      <a:lvl2pPr marL="766814" indent="-294928" algn="l" defTabSz="471885" rtl="0" eaLnBrk="1" latinLnBrk="0" hangingPunct="1">
        <a:spcBef>
          <a:spcPts val="1032"/>
        </a:spcBef>
        <a:spcAft>
          <a:spcPts val="0"/>
        </a:spcAft>
        <a:buClr>
          <a:schemeClr val="accent1"/>
        </a:buClr>
        <a:buSzPct val="80000"/>
        <a:buFont typeface="Wingdings 3" charset="2"/>
        <a:buChar char=""/>
        <a:defRPr sz="1652" kern="1200">
          <a:solidFill>
            <a:schemeClr val="tx1">
              <a:lumMod val="75000"/>
              <a:lumOff val="25000"/>
            </a:schemeClr>
          </a:solidFill>
          <a:latin typeface="+mn-lt"/>
          <a:ea typeface="+mn-ea"/>
          <a:cs typeface="+mn-cs"/>
        </a:defRPr>
      </a:lvl2pPr>
      <a:lvl3pPr marL="1179713" indent="-235942" algn="l" defTabSz="471885" rtl="0" eaLnBrk="1" latinLnBrk="0" hangingPunct="1">
        <a:spcBef>
          <a:spcPts val="1032"/>
        </a:spcBef>
        <a:spcAft>
          <a:spcPts val="0"/>
        </a:spcAft>
        <a:buClr>
          <a:schemeClr val="accent1"/>
        </a:buClr>
        <a:buSzPct val="80000"/>
        <a:buFont typeface="Wingdings 3" charset="2"/>
        <a:buChar char=""/>
        <a:defRPr sz="1445" kern="1200">
          <a:solidFill>
            <a:schemeClr val="tx1">
              <a:lumMod val="75000"/>
              <a:lumOff val="25000"/>
            </a:schemeClr>
          </a:solidFill>
          <a:latin typeface="+mn-lt"/>
          <a:ea typeface="+mn-ea"/>
          <a:cs typeface="+mn-cs"/>
        </a:defRPr>
      </a:lvl3pPr>
      <a:lvl4pPr marL="1651598"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4pPr>
      <a:lvl5pPr marL="2123483"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5pPr>
      <a:lvl6pPr marL="2595369"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6pPr>
      <a:lvl7pPr marL="3067254"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7pPr>
      <a:lvl8pPr marL="3539139"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8pPr>
      <a:lvl9pPr marL="4011025"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9pPr>
    </p:bodyStyle>
    <p:otherStyle>
      <a:defPPr>
        <a:defRPr lang="en-US"/>
      </a:defPPr>
      <a:lvl1pPr marL="0" algn="l" defTabSz="471885" rtl="0" eaLnBrk="1" latinLnBrk="0" hangingPunct="1">
        <a:defRPr sz="1858" kern="1200">
          <a:solidFill>
            <a:schemeClr val="tx1"/>
          </a:solidFill>
          <a:latin typeface="+mn-lt"/>
          <a:ea typeface="+mn-ea"/>
          <a:cs typeface="+mn-cs"/>
        </a:defRPr>
      </a:lvl1pPr>
      <a:lvl2pPr marL="471885" algn="l" defTabSz="471885" rtl="0" eaLnBrk="1" latinLnBrk="0" hangingPunct="1">
        <a:defRPr sz="1858" kern="1200">
          <a:solidFill>
            <a:schemeClr val="tx1"/>
          </a:solidFill>
          <a:latin typeface="+mn-lt"/>
          <a:ea typeface="+mn-ea"/>
          <a:cs typeface="+mn-cs"/>
        </a:defRPr>
      </a:lvl2pPr>
      <a:lvl3pPr marL="943771" algn="l" defTabSz="471885" rtl="0" eaLnBrk="1" latinLnBrk="0" hangingPunct="1">
        <a:defRPr sz="1858" kern="1200">
          <a:solidFill>
            <a:schemeClr val="tx1"/>
          </a:solidFill>
          <a:latin typeface="+mn-lt"/>
          <a:ea typeface="+mn-ea"/>
          <a:cs typeface="+mn-cs"/>
        </a:defRPr>
      </a:lvl3pPr>
      <a:lvl4pPr marL="1415656" algn="l" defTabSz="471885" rtl="0" eaLnBrk="1" latinLnBrk="0" hangingPunct="1">
        <a:defRPr sz="1858" kern="1200">
          <a:solidFill>
            <a:schemeClr val="tx1"/>
          </a:solidFill>
          <a:latin typeface="+mn-lt"/>
          <a:ea typeface="+mn-ea"/>
          <a:cs typeface="+mn-cs"/>
        </a:defRPr>
      </a:lvl4pPr>
      <a:lvl5pPr marL="1887541" algn="l" defTabSz="471885" rtl="0" eaLnBrk="1" latinLnBrk="0" hangingPunct="1">
        <a:defRPr sz="1858" kern="1200">
          <a:solidFill>
            <a:schemeClr val="tx1"/>
          </a:solidFill>
          <a:latin typeface="+mn-lt"/>
          <a:ea typeface="+mn-ea"/>
          <a:cs typeface="+mn-cs"/>
        </a:defRPr>
      </a:lvl5pPr>
      <a:lvl6pPr marL="2359427" algn="l" defTabSz="471885" rtl="0" eaLnBrk="1" latinLnBrk="0" hangingPunct="1">
        <a:defRPr sz="1858" kern="1200">
          <a:solidFill>
            <a:schemeClr val="tx1"/>
          </a:solidFill>
          <a:latin typeface="+mn-lt"/>
          <a:ea typeface="+mn-ea"/>
          <a:cs typeface="+mn-cs"/>
        </a:defRPr>
      </a:lvl6pPr>
      <a:lvl7pPr marL="2831312" algn="l" defTabSz="471885" rtl="0" eaLnBrk="1" latinLnBrk="0" hangingPunct="1">
        <a:defRPr sz="1858" kern="1200">
          <a:solidFill>
            <a:schemeClr val="tx1"/>
          </a:solidFill>
          <a:latin typeface="+mn-lt"/>
          <a:ea typeface="+mn-ea"/>
          <a:cs typeface="+mn-cs"/>
        </a:defRPr>
      </a:lvl7pPr>
      <a:lvl8pPr marL="3303197" algn="l" defTabSz="471885" rtl="0" eaLnBrk="1" latinLnBrk="0" hangingPunct="1">
        <a:defRPr sz="1858" kern="1200">
          <a:solidFill>
            <a:schemeClr val="tx1"/>
          </a:solidFill>
          <a:latin typeface="+mn-lt"/>
          <a:ea typeface="+mn-ea"/>
          <a:cs typeface="+mn-cs"/>
        </a:defRPr>
      </a:lvl8pPr>
      <a:lvl9pPr marL="3775082" algn="l" defTabSz="471885" rtl="0" eaLnBrk="1" latinLnBrk="0" hangingPunct="1">
        <a:defRPr sz="185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0160" y="-9032"/>
            <a:ext cx="11003766" cy="7333264"/>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731521" y="650239"/>
            <a:ext cx="7617255" cy="140885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31520" y="2304630"/>
            <a:ext cx="7617257" cy="41394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86310" y="6444122"/>
            <a:ext cx="820958" cy="389466"/>
          </a:xfrm>
          <a:prstGeom prst="rect">
            <a:avLst/>
          </a:prstGeom>
        </p:spPr>
        <p:txBody>
          <a:bodyPr vert="horz" lIns="91440" tIns="45720" rIns="91440" bIns="45720" rtlCol="0" anchor="ctr"/>
          <a:lstStyle>
            <a:lvl1pPr algn="r">
              <a:defRPr sz="929">
                <a:solidFill>
                  <a:schemeClr val="tx1">
                    <a:tint val="75000"/>
                  </a:schemeClr>
                </a:solidFill>
              </a:defRPr>
            </a:lvl1pPr>
          </a:lstStyle>
          <a:p>
            <a:fld id="{B61BEF0D-F0BB-DE4B-95CE-6DB70DBA9567}" type="datetimeFigureOut">
              <a:rPr lang="en-US" smtClean="0">
                <a:solidFill>
                  <a:prstClr val="black">
                    <a:tint val="75000"/>
                  </a:prstClr>
                </a:solidFill>
              </a:rPr>
              <a:pPr/>
              <a:t>2/27/2025</a:t>
            </a:fld>
            <a:endParaRPr lang="en-US" dirty="0">
              <a:solidFill>
                <a:prstClr val="black">
                  <a:tint val="75000"/>
                </a:prstClr>
              </a:solidFill>
            </a:endParaRPr>
          </a:p>
        </p:txBody>
      </p:sp>
      <p:sp>
        <p:nvSpPr>
          <p:cNvPr id="5" name="Footer Placeholder 4"/>
          <p:cNvSpPr>
            <a:spLocks noGrp="1"/>
          </p:cNvSpPr>
          <p:nvPr>
            <p:ph type="ftr" sz="quarter" idx="3"/>
          </p:nvPr>
        </p:nvSpPr>
        <p:spPr>
          <a:xfrm>
            <a:off x="731519" y="6444122"/>
            <a:ext cx="5547568" cy="389466"/>
          </a:xfrm>
          <a:prstGeom prst="rect">
            <a:avLst/>
          </a:prstGeom>
        </p:spPr>
        <p:txBody>
          <a:bodyPr vert="horz" lIns="91440" tIns="45720" rIns="91440" bIns="45720" rtlCol="0" anchor="ctr"/>
          <a:lstStyle>
            <a:lvl1pPr algn="l">
              <a:defRPr sz="929">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7733612" y="6444122"/>
            <a:ext cx="615165" cy="389466"/>
          </a:xfrm>
          <a:prstGeom prst="rect">
            <a:avLst/>
          </a:prstGeom>
        </p:spPr>
        <p:txBody>
          <a:bodyPr vert="horz" lIns="91440" tIns="45720" rIns="91440" bIns="45720" rtlCol="0" anchor="ctr"/>
          <a:lstStyle>
            <a:lvl1pPr algn="r">
              <a:defRPr sz="929">
                <a:solidFill>
                  <a:schemeClr val="accent1"/>
                </a:solidFill>
              </a:defRPr>
            </a:lvl1pPr>
          </a:lstStyle>
          <a:p>
            <a:fld id="{D57F1E4F-1CFF-5643-939E-217C01CDF565}" type="slidenum">
              <a:rPr lang="en-US" smtClean="0">
                <a:solidFill>
                  <a:srgbClr val="90C226"/>
                </a:solidFill>
              </a:rPr>
              <a:pPr/>
              <a:t>‹#›</a:t>
            </a:fld>
            <a:endParaRPr lang="en-US" dirty="0">
              <a:solidFill>
                <a:srgbClr val="90C226"/>
              </a:solidFill>
            </a:endParaRPr>
          </a:p>
        </p:txBody>
      </p:sp>
    </p:spTree>
    <p:extLst>
      <p:ext uri="{BB962C8B-B14F-4D97-AF65-F5344CB8AC3E}">
        <p14:creationId xmlns:p14="http://schemas.microsoft.com/office/powerpoint/2010/main" val="277097044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Lst>
  <p:txStyles>
    <p:titleStyle>
      <a:lvl1pPr algn="l" defTabSz="471885" rtl="0" eaLnBrk="1" latinLnBrk="0" hangingPunct="1">
        <a:spcBef>
          <a:spcPct val="0"/>
        </a:spcBef>
        <a:buNone/>
        <a:defRPr sz="3715"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53914" indent="-353914" algn="l" defTabSz="471885" rtl="0" eaLnBrk="1" latinLnBrk="0" hangingPunct="1">
        <a:spcBef>
          <a:spcPts val="1032"/>
        </a:spcBef>
        <a:spcAft>
          <a:spcPts val="0"/>
        </a:spcAft>
        <a:buClr>
          <a:schemeClr val="accent1"/>
        </a:buClr>
        <a:buSzPct val="80000"/>
        <a:buFont typeface="Wingdings 3" charset="2"/>
        <a:buChar char=""/>
        <a:defRPr sz="1858" kern="1200">
          <a:solidFill>
            <a:schemeClr val="tx1">
              <a:lumMod val="75000"/>
              <a:lumOff val="25000"/>
            </a:schemeClr>
          </a:solidFill>
          <a:latin typeface="+mn-lt"/>
          <a:ea typeface="+mn-ea"/>
          <a:cs typeface="+mn-cs"/>
        </a:defRPr>
      </a:lvl1pPr>
      <a:lvl2pPr marL="766814" indent="-294928" algn="l" defTabSz="471885" rtl="0" eaLnBrk="1" latinLnBrk="0" hangingPunct="1">
        <a:spcBef>
          <a:spcPts val="1032"/>
        </a:spcBef>
        <a:spcAft>
          <a:spcPts val="0"/>
        </a:spcAft>
        <a:buClr>
          <a:schemeClr val="accent1"/>
        </a:buClr>
        <a:buSzPct val="80000"/>
        <a:buFont typeface="Wingdings 3" charset="2"/>
        <a:buChar char=""/>
        <a:defRPr sz="1652" kern="1200">
          <a:solidFill>
            <a:schemeClr val="tx1">
              <a:lumMod val="75000"/>
              <a:lumOff val="25000"/>
            </a:schemeClr>
          </a:solidFill>
          <a:latin typeface="+mn-lt"/>
          <a:ea typeface="+mn-ea"/>
          <a:cs typeface="+mn-cs"/>
        </a:defRPr>
      </a:lvl2pPr>
      <a:lvl3pPr marL="1179713" indent="-235942" algn="l" defTabSz="471885" rtl="0" eaLnBrk="1" latinLnBrk="0" hangingPunct="1">
        <a:spcBef>
          <a:spcPts val="1032"/>
        </a:spcBef>
        <a:spcAft>
          <a:spcPts val="0"/>
        </a:spcAft>
        <a:buClr>
          <a:schemeClr val="accent1"/>
        </a:buClr>
        <a:buSzPct val="80000"/>
        <a:buFont typeface="Wingdings 3" charset="2"/>
        <a:buChar char=""/>
        <a:defRPr sz="1445" kern="1200">
          <a:solidFill>
            <a:schemeClr val="tx1">
              <a:lumMod val="75000"/>
              <a:lumOff val="25000"/>
            </a:schemeClr>
          </a:solidFill>
          <a:latin typeface="+mn-lt"/>
          <a:ea typeface="+mn-ea"/>
          <a:cs typeface="+mn-cs"/>
        </a:defRPr>
      </a:lvl3pPr>
      <a:lvl4pPr marL="1651598"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4pPr>
      <a:lvl5pPr marL="2123483"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5pPr>
      <a:lvl6pPr marL="2595369"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6pPr>
      <a:lvl7pPr marL="3067254"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7pPr>
      <a:lvl8pPr marL="3539139"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8pPr>
      <a:lvl9pPr marL="4011025" indent="-235942" algn="l" defTabSz="471885" rtl="0" eaLnBrk="1" latinLnBrk="0" hangingPunct="1">
        <a:spcBef>
          <a:spcPts val="1032"/>
        </a:spcBef>
        <a:spcAft>
          <a:spcPts val="0"/>
        </a:spcAft>
        <a:buClr>
          <a:schemeClr val="accent1"/>
        </a:buClr>
        <a:buSzPct val="80000"/>
        <a:buFont typeface="Wingdings 3" charset="2"/>
        <a:buChar char=""/>
        <a:defRPr sz="1238" kern="1200">
          <a:solidFill>
            <a:schemeClr val="tx1">
              <a:lumMod val="75000"/>
              <a:lumOff val="25000"/>
            </a:schemeClr>
          </a:solidFill>
          <a:latin typeface="+mn-lt"/>
          <a:ea typeface="+mn-ea"/>
          <a:cs typeface="+mn-cs"/>
        </a:defRPr>
      </a:lvl9pPr>
    </p:bodyStyle>
    <p:otherStyle>
      <a:defPPr>
        <a:defRPr lang="en-US"/>
      </a:defPPr>
      <a:lvl1pPr marL="0" algn="l" defTabSz="471885" rtl="0" eaLnBrk="1" latinLnBrk="0" hangingPunct="1">
        <a:defRPr sz="1858" kern="1200">
          <a:solidFill>
            <a:schemeClr val="tx1"/>
          </a:solidFill>
          <a:latin typeface="+mn-lt"/>
          <a:ea typeface="+mn-ea"/>
          <a:cs typeface="+mn-cs"/>
        </a:defRPr>
      </a:lvl1pPr>
      <a:lvl2pPr marL="471885" algn="l" defTabSz="471885" rtl="0" eaLnBrk="1" latinLnBrk="0" hangingPunct="1">
        <a:defRPr sz="1858" kern="1200">
          <a:solidFill>
            <a:schemeClr val="tx1"/>
          </a:solidFill>
          <a:latin typeface="+mn-lt"/>
          <a:ea typeface="+mn-ea"/>
          <a:cs typeface="+mn-cs"/>
        </a:defRPr>
      </a:lvl2pPr>
      <a:lvl3pPr marL="943771" algn="l" defTabSz="471885" rtl="0" eaLnBrk="1" latinLnBrk="0" hangingPunct="1">
        <a:defRPr sz="1858" kern="1200">
          <a:solidFill>
            <a:schemeClr val="tx1"/>
          </a:solidFill>
          <a:latin typeface="+mn-lt"/>
          <a:ea typeface="+mn-ea"/>
          <a:cs typeface="+mn-cs"/>
        </a:defRPr>
      </a:lvl3pPr>
      <a:lvl4pPr marL="1415656" algn="l" defTabSz="471885" rtl="0" eaLnBrk="1" latinLnBrk="0" hangingPunct="1">
        <a:defRPr sz="1858" kern="1200">
          <a:solidFill>
            <a:schemeClr val="tx1"/>
          </a:solidFill>
          <a:latin typeface="+mn-lt"/>
          <a:ea typeface="+mn-ea"/>
          <a:cs typeface="+mn-cs"/>
        </a:defRPr>
      </a:lvl4pPr>
      <a:lvl5pPr marL="1887541" algn="l" defTabSz="471885" rtl="0" eaLnBrk="1" latinLnBrk="0" hangingPunct="1">
        <a:defRPr sz="1858" kern="1200">
          <a:solidFill>
            <a:schemeClr val="tx1"/>
          </a:solidFill>
          <a:latin typeface="+mn-lt"/>
          <a:ea typeface="+mn-ea"/>
          <a:cs typeface="+mn-cs"/>
        </a:defRPr>
      </a:lvl5pPr>
      <a:lvl6pPr marL="2359427" algn="l" defTabSz="471885" rtl="0" eaLnBrk="1" latinLnBrk="0" hangingPunct="1">
        <a:defRPr sz="1858" kern="1200">
          <a:solidFill>
            <a:schemeClr val="tx1"/>
          </a:solidFill>
          <a:latin typeface="+mn-lt"/>
          <a:ea typeface="+mn-ea"/>
          <a:cs typeface="+mn-cs"/>
        </a:defRPr>
      </a:lvl6pPr>
      <a:lvl7pPr marL="2831312" algn="l" defTabSz="471885" rtl="0" eaLnBrk="1" latinLnBrk="0" hangingPunct="1">
        <a:defRPr sz="1858" kern="1200">
          <a:solidFill>
            <a:schemeClr val="tx1"/>
          </a:solidFill>
          <a:latin typeface="+mn-lt"/>
          <a:ea typeface="+mn-ea"/>
          <a:cs typeface="+mn-cs"/>
        </a:defRPr>
      </a:lvl7pPr>
      <a:lvl8pPr marL="3303197" algn="l" defTabSz="471885" rtl="0" eaLnBrk="1" latinLnBrk="0" hangingPunct="1">
        <a:defRPr sz="1858" kern="1200">
          <a:solidFill>
            <a:schemeClr val="tx1"/>
          </a:solidFill>
          <a:latin typeface="+mn-lt"/>
          <a:ea typeface="+mn-ea"/>
          <a:cs typeface="+mn-cs"/>
        </a:defRPr>
      </a:lvl8pPr>
      <a:lvl9pPr marL="3775082" algn="l" defTabSz="471885" rtl="0" eaLnBrk="1" latinLnBrk="0" hangingPunct="1">
        <a:defRPr sz="18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ouresmailz871@gmail.com" TargetMode="External"/><Relationship Id="rId2" Type="http://schemas.openxmlformats.org/officeDocument/2006/relationships/hyperlink" Target="mailto:pouresmailz961@mums.ac.i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mp"/><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43.gif"/><Relationship Id="rId4" Type="http://schemas.openxmlformats.org/officeDocument/2006/relationships/image" Target="../media/image42.jpg"/></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1661427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2026921"/>
            <a:ext cx="9738360" cy="1123238"/>
          </a:xfrm>
        </p:spPr>
        <p:txBody>
          <a:bodyPr>
            <a:normAutofit/>
          </a:bodyPr>
          <a:lstStyle/>
          <a:p>
            <a:pPr marL="0" indent="0" algn="ctr" rtl="1">
              <a:buNone/>
            </a:pPr>
            <a:r>
              <a:rPr lang="fa-IR" sz="4400" dirty="0">
                <a:cs typeface="B Titr" panose="00000700000000000000" pitchFamily="2" charset="-78"/>
              </a:rPr>
              <a:t>مراقبت از استومی</a:t>
            </a:r>
            <a:endParaRPr lang="en-US" sz="4400" dirty="0">
              <a:cs typeface="B Titr" panose="000007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6" name="Content Placeholder 2"/>
          <p:cNvSpPr txBox="1">
            <a:spLocks/>
          </p:cNvSpPr>
          <p:nvPr/>
        </p:nvSpPr>
        <p:spPr>
          <a:xfrm>
            <a:off x="1514816" y="3886381"/>
            <a:ext cx="7738110" cy="1881663"/>
          </a:xfrm>
          <a:prstGeom prst="rect">
            <a:avLst/>
          </a:prstGeom>
        </p:spPr>
        <p:txBody>
          <a:bodyPr>
            <a:normAutofit/>
          </a:bodyPr>
          <a:lstStyle>
            <a:lvl1pPr marL="0" indent="0" algn="ctr" defTabSz="911799" rtl="0" eaLnBrk="1" latinLnBrk="0" hangingPunct="1">
              <a:lnSpc>
                <a:spcPct val="90000"/>
              </a:lnSpc>
              <a:spcBef>
                <a:spcPts val="997"/>
              </a:spcBef>
              <a:buFont typeface="Arial" panose="020B0604020202020204" pitchFamily="34" charset="0"/>
              <a:buNone/>
              <a:defRPr sz="2393" kern="1200">
                <a:solidFill>
                  <a:schemeClr val="tx1"/>
                </a:solidFill>
                <a:latin typeface="+mn-lt"/>
                <a:ea typeface="+mn-ea"/>
                <a:cs typeface="+mn-cs"/>
              </a:defRPr>
            </a:lvl1pPr>
            <a:lvl2pPr marL="455900" indent="0" algn="ctr" defTabSz="911799" rtl="0" eaLnBrk="1" latinLnBrk="0" hangingPunct="1">
              <a:lnSpc>
                <a:spcPct val="90000"/>
              </a:lnSpc>
              <a:spcBef>
                <a:spcPts val="499"/>
              </a:spcBef>
              <a:buFont typeface="Arial" panose="020B0604020202020204" pitchFamily="34" charset="0"/>
              <a:buNone/>
              <a:defRPr sz="1994" kern="1200">
                <a:solidFill>
                  <a:schemeClr val="tx1"/>
                </a:solidFill>
                <a:latin typeface="+mn-lt"/>
                <a:ea typeface="+mn-ea"/>
                <a:cs typeface="+mn-cs"/>
              </a:defRPr>
            </a:lvl2pPr>
            <a:lvl3pPr marL="911799" indent="0" algn="ctr" defTabSz="911799" rtl="0" eaLnBrk="1" latinLnBrk="0" hangingPunct="1">
              <a:lnSpc>
                <a:spcPct val="90000"/>
              </a:lnSpc>
              <a:spcBef>
                <a:spcPts val="499"/>
              </a:spcBef>
              <a:buFont typeface="Arial" panose="020B0604020202020204" pitchFamily="34" charset="0"/>
              <a:buNone/>
              <a:defRPr sz="1795" kern="1200">
                <a:solidFill>
                  <a:schemeClr val="tx1"/>
                </a:solidFill>
                <a:latin typeface="+mn-lt"/>
                <a:ea typeface="+mn-ea"/>
                <a:cs typeface="+mn-cs"/>
              </a:defRPr>
            </a:lvl3pPr>
            <a:lvl4pPr marL="1367699"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4pPr>
            <a:lvl5pPr marL="1823599"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5pPr>
            <a:lvl6pPr marL="2279499"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6pPr>
            <a:lvl7pPr marL="2735398"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7pPr>
            <a:lvl8pPr marL="3191298"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8pPr>
            <a:lvl9pPr marL="3647198" indent="0" algn="ctr" defTabSz="911799" rtl="0" eaLnBrk="1" latinLnBrk="0" hangingPunct="1">
              <a:lnSpc>
                <a:spcPct val="90000"/>
              </a:lnSpc>
              <a:spcBef>
                <a:spcPts val="499"/>
              </a:spcBef>
              <a:buFont typeface="Arial" panose="020B0604020202020204" pitchFamily="34" charset="0"/>
              <a:buNone/>
              <a:defRPr sz="1595" kern="1200">
                <a:solidFill>
                  <a:schemeClr val="tx1"/>
                </a:solidFill>
                <a:latin typeface="+mn-lt"/>
                <a:ea typeface="+mn-ea"/>
                <a:cs typeface="+mn-cs"/>
              </a:defRPr>
            </a:lvl9pPr>
          </a:lstStyle>
          <a:p>
            <a:pPr>
              <a:defRPr/>
            </a:pPr>
            <a:r>
              <a:rPr lang="en-US" sz="2800" b="1" dirty="0" err="1">
                <a:latin typeface="Times New Roman" panose="02020603050405020304" pitchFamily="18" charset="0"/>
                <a:cs typeface="Times New Roman" panose="02020603050405020304" pitchFamily="18" charset="0"/>
              </a:rPr>
              <a:t>Zohre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Pouresmail</a:t>
            </a:r>
            <a:endParaRPr lang="en-US" sz="2800" b="1" dirty="0">
              <a:latin typeface="Times New Roman" panose="02020603050405020304" pitchFamily="18" charset="0"/>
              <a:cs typeface="Times New Roman" panose="02020603050405020304" pitchFamily="18" charset="0"/>
            </a:endParaRPr>
          </a:p>
          <a:p>
            <a:pPr>
              <a:defRPr/>
            </a:pPr>
            <a:r>
              <a:rPr lang="en-US" sz="1800" b="1" dirty="0">
                <a:latin typeface="Times New Roman" panose="02020603050405020304" pitchFamily="18" charset="0"/>
                <a:cs typeface="Times New Roman" panose="02020603050405020304" pitchFamily="18" charset="0"/>
              </a:rPr>
              <a:t>BSN, ETN, MSc, </a:t>
            </a:r>
            <a:r>
              <a:rPr lang="en-US" sz="1800" b="1" dirty="0" err="1">
                <a:latin typeface="Times New Roman" panose="02020603050405020304" pitchFamily="18" charset="0"/>
                <a:cs typeface="Times New Roman" panose="02020603050405020304" pitchFamily="18" charset="0"/>
              </a:rPr>
              <a:t>Ph.D</a:t>
            </a:r>
            <a:r>
              <a:rPr lang="en-US" sz="1800" b="1" dirty="0">
                <a:latin typeface="Times New Roman" panose="02020603050405020304" pitchFamily="18" charset="0"/>
                <a:cs typeface="Times New Roman" panose="02020603050405020304" pitchFamily="18" charset="0"/>
              </a:rPr>
              <a:t> in Nursing</a:t>
            </a:r>
          </a:p>
          <a:p>
            <a:pPr>
              <a:defRPr/>
            </a:pPr>
            <a:r>
              <a:rPr lang="en-US" sz="1800" b="1" dirty="0">
                <a:latin typeface="Times New Roman" panose="02020603050405020304" pitchFamily="18" charset="0"/>
                <a:cs typeface="Times New Roman" panose="02020603050405020304" pitchFamily="18" charset="0"/>
              </a:rPr>
              <a:t>Assistance professor, Department of Emergency Medicine, Nursing and Midwifery school, Mashhad University of Medical Sciences</a:t>
            </a:r>
          </a:p>
          <a:p>
            <a:pPr>
              <a:defRPr/>
            </a:pPr>
            <a:r>
              <a:rPr lang="en-US" sz="1800" b="1" dirty="0">
                <a:latin typeface="Times New Roman" panose="02020603050405020304" pitchFamily="18" charset="0"/>
                <a:cs typeface="Times New Roman" panose="02020603050405020304" pitchFamily="18" charset="0"/>
              </a:rPr>
              <a:t>Email: </a:t>
            </a:r>
            <a:r>
              <a:rPr lang="en-US" sz="1800" b="1" dirty="0">
                <a:latin typeface="Times New Roman" panose="02020603050405020304" pitchFamily="18" charset="0"/>
                <a:cs typeface="Times New Roman" panose="02020603050405020304" pitchFamily="18" charset="0"/>
                <a:hlinkClick r:id="rId2"/>
              </a:rPr>
              <a:t>pouresmailz@mums.ac.ir</a:t>
            </a:r>
            <a:r>
              <a:rPr lang="en-US" sz="1800" b="1"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hlinkClick r:id="rId3"/>
              </a:rPr>
              <a:t>pouresmailz871@gmail.com</a:t>
            </a:r>
            <a:endParaRPr lang="en-US" sz="1800" b="1" dirty="0">
              <a:latin typeface="Times New Roman" panose="02020603050405020304" pitchFamily="18" charset="0"/>
              <a:cs typeface="Times New Roman" panose="02020603050405020304" pitchFamily="18" charset="0"/>
            </a:endParaRPr>
          </a:p>
          <a:p>
            <a:pPr>
              <a:defRPr/>
            </a:pP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527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4477" y="302713"/>
            <a:ext cx="7749540" cy="806992"/>
          </a:xfrm>
        </p:spPr>
        <p:txBody>
          <a:bodyPr>
            <a:normAutofit/>
          </a:bodyPr>
          <a:lstStyle/>
          <a:p>
            <a:r>
              <a:rPr lang="fa-IR" sz="3200" dirty="0">
                <a:cs typeface="B Titr" pitchFamily="2" charset="-78"/>
              </a:rPr>
              <a:t>انواع استومی (بر اساس هدف)</a:t>
            </a:r>
            <a:endParaRPr lang="en-US" sz="3200" dirty="0">
              <a:cs typeface="B Titr" pitchFamily="2" charset="-78"/>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04307813"/>
              </p:ext>
            </p:extLst>
          </p:nvPr>
        </p:nvGraphicFramePr>
        <p:xfrm>
          <a:off x="728375" y="1911928"/>
          <a:ext cx="9737725" cy="4710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zohre pouresmail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5313" y="449017"/>
            <a:ext cx="7749540" cy="1379230"/>
          </a:xfrm>
        </p:spPr>
        <p:txBody>
          <a:bodyPr/>
          <a:lstStyle/>
          <a:p>
            <a:r>
              <a:rPr lang="fa-IR" dirty="0">
                <a:cs typeface="B Titr" panose="00000700000000000000" pitchFamily="2" charset="-78"/>
              </a:rPr>
              <a:t>کلستومی</a:t>
            </a:r>
            <a:endParaRPr lang="en-US" dirty="0">
              <a:cs typeface="B Titr" panose="00000700000000000000" pitchFamily="2" charset="-78"/>
            </a:endParaRPr>
          </a:p>
        </p:txBody>
      </p:sp>
      <p:sp>
        <p:nvSpPr>
          <p:cNvPr id="3" name="Content Placeholder 2"/>
          <p:cNvSpPr>
            <a:spLocks noGrp="1"/>
          </p:cNvSpPr>
          <p:nvPr>
            <p:ph idx="1"/>
          </p:nvPr>
        </p:nvSpPr>
        <p:spPr>
          <a:xfrm>
            <a:off x="783475" y="1828247"/>
            <a:ext cx="9738360" cy="4292400"/>
          </a:xfrm>
        </p:spPr>
        <p:txBody>
          <a:bodyPr/>
          <a:lstStyle/>
          <a:p>
            <a:pPr algn="just" rtl="1">
              <a:lnSpc>
                <a:spcPct val="150000"/>
              </a:lnSpc>
            </a:pPr>
            <a:r>
              <a:rPr lang="fa-IR" dirty="0">
                <a:cs typeface="B Nazanin" panose="00000400000000000000" pitchFamily="2" charset="-78"/>
              </a:rPr>
              <a:t>عملکرد اصلی روده بزرگ جذب آب، انتقال مدفوع به سمت مقعد و سپس نگه‌داری مدفوع در رکتوم تا زمان دفع از بدن است. </a:t>
            </a:r>
            <a:endParaRPr lang="en-US" dirty="0">
              <a:cs typeface="B Nazanin" panose="00000400000000000000" pitchFamily="2" charset="-78"/>
            </a:endParaRPr>
          </a:p>
          <a:p>
            <a:pPr algn="just" rtl="1">
              <a:lnSpc>
                <a:spcPct val="150000"/>
              </a:lnSpc>
            </a:pPr>
            <a:r>
              <a:rPr lang="fa-IR" dirty="0">
                <a:cs typeface="B Nazanin" panose="00000400000000000000" pitchFamily="2" charset="-78"/>
              </a:rPr>
              <a:t>پس از ایجاد کلستومی، روده‌ها مانند قبل از بیماری کار می‌کنند. از آنجایی که مواد غذایی در روده باریک جذب می‌شوند؛ کلستومی نمی‌تواند تغییری در جذب مواد غذایی ایجاد کند. </a:t>
            </a:r>
          </a:p>
          <a:p>
            <a:pPr algn="just" rtl="1">
              <a:lnSpc>
                <a:spcPct val="150000"/>
              </a:lnSpc>
            </a:pP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2473" y="4226161"/>
            <a:ext cx="4197927" cy="27331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5301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6040" y="337911"/>
            <a:ext cx="7749540" cy="1158380"/>
          </a:xfrm>
        </p:spPr>
        <p:txBody>
          <a:bodyPr/>
          <a:lstStyle/>
          <a:p>
            <a:r>
              <a:rPr lang="fa-IR" dirty="0">
                <a:cs typeface="B Titr" panose="00000700000000000000" pitchFamily="2" charset="-78"/>
              </a:rPr>
              <a:t>ایلئوستومی</a:t>
            </a:r>
            <a:endParaRPr lang="en-US" dirty="0">
              <a:cs typeface="B Titr" panose="00000700000000000000" pitchFamily="2" charset="-78"/>
            </a:endParaRPr>
          </a:p>
        </p:txBody>
      </p:sp>
      <p:sp>
        <p:nvSpPr>
          <p:cNvPr id="3" name="Content Placeholder 2"/>
          <p:cNvSpPr>
            <a:spLocks noGrp="1"/>
          </p:cNvSpPr>
          <p:nvPr>
            <p:ph idx="1"/>
          </p:nvPr>
        </p:nvSpPr>
        <p:spPr>
          <a:xfrm>
            <a:off x="5181601" y="1633843"/>
            <a:ext cx="5173979" cy="4919358"/>
          </a:xfrm>
        </p:spPr>
        <p:txBody>
          <a:bodyPr>
            <a:normAutofit/>
          </a:bodyPr>
          <a:lstStyle/>
          <a:p>
            <a:pPr algn="just" rtl="1">
              <a:lnSpc>
                <a:spcPct val="150000"/>
              </a:lnSpc>
            </a:pPr>
            <a:r>
              <a:rPr lang="fa-IR" dirty="0">
                <a:cs typeface="B Nazanin" panose="00000400000000000000" pitchFamily="2" charset="-78"/>
              </a:rPr>
              <a:t>در این جراحی انتهای ایلئوم  یا روده باریک به بیرون باز می‌شود که معمولا سمت راست و پایین شکم است. </a:t>
            </a:r>
          </a:p>
          <a:p>
            <a:pPr algn="just" rtl="1">
              <a:lnSpc>
                <a:spcPct val="150000"/>
              </a:lnSpc>
            </a:pPr>
            <a:r>
              <a:rPr lang="fa-IR" dirty="0">
                <a:cs typeface="B Nazanin" panose="00000400000000000000" pitchFamily="2" charset="-78"/>
              </a:rPr>
              <a:t>موادی که از ایلئوستومی دفع می‌شوند مایع تا خمیر مانند خواهد بود و به موادغذایی که مددجو مصرف می‌کند، داروها و مسائل دیگر بستگی دارد. </a:t>
            </a:r>
          </a:p>
          <a:p>
            <a:pPr algn="just" rtl="1">
              <a:lnSpc>
                <a:spcPct val="150000"/>
              </a:lnSpc>
            </a:pPr>
            <a:r>
              <a:rPr lang="fa-IR" dirty="0">
                <a:cs typeface="B Nazanin" panose="00000400000000000000" pitchFamily="2" charset="-78"/>
              </a:rPr>
              <a:t>از آنجایی که مواد دفعی دائما از ایلئوستومی خارج می‌شود، باید تمام اوقات از كيسه استفاده كرد و 5 تا 8 بار در روز کیسه تخلیه شود.</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8526" t="5443" r="11192" b="5459"/>
          <a:stretch/>
        </p:blipFill>
        <p:spPr>
          <a:xfrm>
            <a:off x="617220" y="1984901"/>
            <a:ext cx="4123466" cy="4306056"/>
          </a:xfrm>
          <a:prstGeom prst="rect">
            <a:avLst/>
          </a:prstGeom>
        </p:spPr>
      </p:pic>
    </p:spTree>
    <p:extLst>
      <p:ext uri="{BB962C8B-B14F-4D97-AF65-F5344CB8AC3E}">
        <p14:creationId xmlns:p14="http://schemas.microsoft.com/office/powerpoint/2010/main" val="2319375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6040" y="815331"/>
            <a:ext cx="7749540" cy="647709"/>
          </a:xfrm>
        </p:spPr>
        <p:txBody>
          <a:bodyPr>
            <a:normAutofit/>
          </a:bodyPr>
          <a:lstStyle/>
          <a:p>
            <a:r>
              <a:rPr lang="ar-SA" sz="3200" dirty="0">
                <a:cs typeface="B Titr" panose="00000700000000000000" pitchFamily="2" charset="-78"/>
              </a:rPr>
              <a:t>کلستومی لوپ</a:t>
            </a:r>
            <a:endParaRPr lang="en-US" sz="3200" dirty="0">
              <a:cs typeface="B Titr" panose="00000700000000000000" pitchFamily="2" charset="-78"/>
            </a:endParaRPr>
          </a:p>
        </p:txBody>
      </p:sp>
      <p:sp>
        <p:nvSpPr>
          <p:cNvPr id="3" name="Content Placeholder 2"/>
          <p:cNvSpPr>
            <a:spLocks noGrp="1"/>
          </p:cNvSpPr>
          <p:nvPr>
            <p:ph idx="1"/>
          </p:nvPr>
        </p:nvSpPr>
        <p:spPr>
          <a:xfrm>
            <a:off x="617220" y="1761745"/>
            <a:ext cx="9738360" cy="1419605"/>
          </a:xfrm>
        </p:spPr>
        <p:txBody>
          <a:bodyPr/>
          <a:lstStyle/>
          <a:p>
            <a:pPr algn="r" rtl="1">
              <a:lnSpc>
                <a:spcPct val="150000"/>
              </a:lnSpc>
            </a:pPr>
            <a:r>
              <a:rPr lang="ar-SA" dirty="0">
                <a:cs typeface="B Nazanin" panose="00000400000000000000" pitchFamily="2" charset="-78"/>
              </a:rPr>
              <a:t>کلستومی لوپ ممکن است شبیه یک استومای بزرگ اما با 2 مجرا باشد. از یک مجرای آن مدفوع دفع می‌شود و از مجرای دیگر موکوس دفع می‌شود.</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descr="C:\Users\fujitsu\Desktop\trasvers\95616429590f5259784ab943ae068fdf.jpg"/>
          <p:cNvPicPr/>
          <p:nvPr/>
        </p:nvPicPr>
        <p:blipFill rotWithShape="1">
          <a:blip r:embed="rId2">
            <a:extLst>
              <a:ext uri="{28A0092B-C50C-407E-A947-70E740481C1C}">
                <a14:useLocalDpi xmlns:a14="http://schemas.microsoft.com/office/drawing/2010/main" val="0"/>
              </a:ext>
            </a:extLst>
          </a:blip>
          <a:srcRect t="8049" b="37474"/>
          <a:stretch/>
        </p:blipFill>
        <p:spPr bwMode="auto">
          <a:xfrm>
            <a:off x="2209800" y="3547110"/>
            <a:ext cx="5013960" cy="28666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2452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880" y="510531"/>
            <a:ext cx="7749540" cy="876309"/>
          </a:xfrm>
        </p:spPr>
        <p:txBody>
          <a:bodyPr>
            <a:normAutofit/>
          </a:bodyPr>
          <a:lstStyle/>
          <a:p>
            <a:r>
              <a:rPr lang="ar-SA" sz="3600" dirty="0">
                <a:cs typeface="B Titr" panose="00000700000000000000" pitchFamily="2" charset="-78"/>
              </a:rPr>
              <a:t>کلستومی عرضی دو طرفه</a:t>
            </a:r>
            <a:endParaRPr lang="en-US" sz="3600" dirty="0">
              <a:cs typeface="B Titr" panose="00000700000000000000" pitchFamily="2" charset="-78"/>
            </a:endParaRPr>
          </a:p>
        </p:txBody>
      </p:sp>
      <p:sp>
        <p:nvSpPr>
          <p:cNvPr id="3" name="Content Placeholder 2"/>
          <p:cNvSpPr>
            <a:spLocks noGrp="1"/>
          </p:cNvSpPr>
          <p:nvPr>
            <p:ph idx="1"/>
          </p:nvPr>
        </p:nvSpPr>
        <p:spPr>
          <a:xfrm>
            <a:off x="617220" y="1655065"/>
            <a:ext cx="9738360" cy="3252215"/>
          </a:xfrm>
        </p:spPr>
        <p:txBody>
          <a:bodyPr>
            <a:noAutofit/>
          </a:bodyPr>
          <a:lstStyle/>
          <a:p>
            <a:pPr algn="just" rtl="1">
              <a:lnSpc>
                <a:spcPct val="150000"/>
              </a:lnSpc>
            </a:pPr>
            <a:r>
              <a:rPr lang="ar-SA" dirty="0">
                <a:cs typeface="B Nazanin" panose="00000400000000000000" pitchFamily="2" charset="-78"/>
              </a:rPr>
              <a:t>جراح برای درست کردن کلستومی عرضی دو طرفه، روده را به دو قسمت تقسیم می‌کند. هر کدام از این قسمت‌ها یک استوما را تشکیل می‌دهن</a:t>
            </a:r>
            <a:r>
              <a:rPr lang="fa-IR" dirty="0">
                <a:cs typeface="B Nazanin" panose="00000400000000000000" pitchFamily="2" charset="-78"/>
              </a:rPr>
              <a:t>د.</a:t>
            </a:r>
            <a:r>
              <a:rPr lang="ar-SA" dirty="0">
                <a:cs typeface="B Nazanin" panose="00000400000000000000" pitchFamily="2" charset="-78"/>
              </a:rPr>
              <a:t> گاهی دو طرف استوما به وسیله پوست از هم جدا می‌شوند و گاهی جدا نمی‌شوند. در این مورد هم از یکی از مجراها مدفوع و از دیگری موکوس دفع می‌شود. گاهی اوقات انتهای قسمت غیرفعال روده دوخته می‌شود و به داخل شکم برگردانده می‌شود. سپس فقط یک استوما باقی می‌ماند. در این حالت موکوس از قسمت در حال استراحت روده که به داخل شکم برگردانده شده است، توسط مقعد خارج می‌شود</a:t>
            </a:r>
            <a:r>
              <a:rPr lang="fa-IR" dirty="0">
                <a:cs typeface="B Nazanin" panose="00000400000000000000" pitchFamily="2" charset="-78"/>
              </a:rPr>
              <a:t>.</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descr="C:\Users\fujitsu\Desktop\download.jpg"/>
          <p:cNvPicPr/>
          <p:nvPr/>
        </p:nvPicPr>
        <p:blipFill rotWithShape="1">
          <a:blip r:embed="rId2">
            <a:extLst>
              <a:ext uri="{28A0092B-C50C-407E-A947-70E740481C1C}">
                <a14:useLocalDpi xmlns:a14="http://schemas.microsoft.com/office/drawing/2010/main" val="0"/>
              </a:ext>
            </a:extLst>
          </a:blip>
          <a:srcRect t="8881" b="40171"/>
          <a:stretch/>
        </p:blipFill>
        <p:spPr bwMode="auto">
          <a:xfrm>
            <a:off x="1630680" y="4511040"/>
            <a:ext cx="4861560" cy="22912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62252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a:cs typeface="B Titr" panose="00000700000000000000" pitchFamily="2" charset="-78"/>
              </a:rPr>
              <a:t>مراقبت های پس از جراحی</a:t>
            </a:r>
            <a:br>
              <a:rPr lang="en-US" dirty="0">
                <a:cs typeface="B Titr" panose="00000700000000000000" pitchFamily="2" charset="-78"/>
              </a:rPr>
            </a:br>
            <a:endParaRPr lang="en-US" dirty="0">
              <a:cs typeface="B Titr" panose="00000700000000000000" pitchFamily="2" charset="-78"/>
            </a:endParaRPr>
          </a:p>
        </p:txBody>
      </p:sp>
      <p:sp>
        <p:nvSpPr>
          <p:cNvPr id="3" name="Content Placeholder 2"/>
          <p:cNvSpPr>
            <a:spLocks noGrp="1"/>
          </p:cNvSpPr>
          <p:nvPr>
            <p:ph idx="1"/>
          </p:nvPr>
        </p:nvSpPr>
        <p:spPr/>
        <p:txBody>
          <a:bodyPr/>
          <a:lstStyle/>
          <a:p>
            <a:pPr marL="0" indent="0" algn="just" rtl="1">
              <a:buNone/>
            </a:pPr>
            <a:r>
              <a:rPr lang="fa-IR" dirty="0">
                <a:cs typeface="B Nazanin" panose="00000400000000000000" pitchFamily="2" charset="-78"/>
              </a:rPr>
              <a:t>برای بیماران دارای استومی شرایط ایده آل این است که قبل از ترخیص از بیمارستان در تعویض کیسه استومی خود مستقل باشند</a:t>
            </a:r>
            <a:r>
              <a:rPr lang="en-US" dirty="0">
                <a:cs typeface="B Nazanin" panose="00000400000000000000" pitchFamily="2" charset="-78"/>
              </a:rPr>
              <a:t>.</a:t>
            </a:r>
            <a:endParaRPr lang="fa-IR" dirty="0">
              <a:cs typeface="B Nazanin" panose="00000400000000000000" pitchFamily="2" charset="-78"/>
            </a:endParaRPr>
          </a:p>
          <a:p>
            <a:pPr lvl="0" algn="just" rtl="1"/>
            <a:r>
              <a:rPr lang="fa-IR" dirty="0">
                <a:cs typeface="B Nazanin" panose="00000400000000000000" pitchFamily="2" charset="-78"/>
              </a:rPr>
              <a:t>بیمار احساس ناخوشایندی نسبت به استوما دارد. به نظر او وجود استوما کثیف است و نمی‏خواهد استوما را ببیند یا لمس کند لذا در روزهای اول هیچ اصراری برای انجام این کارها نداشته باشیم و سعی کنیم بیمار آرام آرام به استوما عادت کند.</a:t>
            </a:r>
            <a:endParaRPr lang="en-US" dirty="0">
              <a:cs typeface="B Nazanin" panose="00000400000000000000" pitchFamily="2" charset="-78"/>
            </a:endParaRPr>
          </a:p>
          <a:p>
            <a:pPr lvl="0" algn="just" rtl="1"/>
            <a:r>
              <a:rPr lang="fa-IR" dirty="0">
                <a:cs typeface="B Nazanin" panose="00000400000000000000" pitchFamily="2" charset="-78"/>
              </a:rPr>
              <a:t>دلیل انجام هر کاری را جهت نگهداری استوما به او توضیح دهیم و به تدریج نسبت به انجام کارهای مختلف در وی احساس مسئولیت ایجاد کنیم. </a:t>
            </a:r>
            <a:endParaRPr lang="en-US" dirty="0">
              <a:cs typeface="B Nazanin" panose="00000400000000000000" pitchFamily="2" charset="-78"/>
            </a:endParaRPr>
          </a:p>
          <a:p>
            <a:pPr lvl="0" algn="just" rtl="1"/>
            <a:r>
              <a:rPr lang="fa-IR" dirty="0">
                <a:cs typeface="B Nazanin" panose="00000400000000000000" pitchFamily="2" charset="-78"/>
              </a:rPr>
              <a:t>اضطراب گاهی به صورت آشکار بروز می‏کند و گاهی تنها با عدم تحرک و همکاری خود را نشان می‏دهد. سعی کنیم قبل و بعد از جراحی در جهت کاهش این اضطراب اقدام کنیم؛ به خصوص اگر جراحی استومی برای بیمار مبتلا به سرطان انجام شده باشد، این مشکل شدیدتر بروز می‏کند.</a:t>
            </a:r>
            <a:endParaRPr lang="en-US" dirty="0">
              <a:cs typeface="B Nazanin" panose="00000400000000000000" pitchFamily="2" charset="-78"/>
            </a:endParaRPr>
          </a:p>
          <a:p>
            <a:pPr algn="just" rtl="1"/>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2890534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just" rtl="1">
              <a:lnSpc>
                <a:spcPct val="150000"/>
              </a:lnSpc>
            </a:pPr>
            <a:r>
              <a:rPr lang="fa-IR" dirty="0">
                <a:cs typeface="B Nazanin" panose="00000400000000000000" pitchFamily="2" charset="-78"/>
              </a:rPr>
              <a:t>به صورت ناگهانی همه وظایف را به بیمار واگذار نکنیم، بلکه به تدریج با تغییر نگرش بیمار و ایجاد اعتقاد به مفید بودن حرکاتش جهت ایجاد وضعیت مناسب برای ادامه زندگی به او مسئولیت بدهیم. مثلا بار اول برداشتن چسب استومی را به او واگذار کنیم، بار دوم عوض کردن کیسه و به همین ترتیب ادامه دهیم. باید به این نکته توجه کرد که هر قدر بیمار با هوش و با توجه باشد بازهم نیاز به توجه و تکرار دارد. باید وقت زیادی صرف بیمار کرد، بایستی از تمام اعضای خانواده جهت کمک به بیمار از نظر روحی و عملی كمك گرفت. </a:t>
            </a:r>
            <a:endParaRPr lang="en-US" dirty="0">
              <a:cs typeface="B Nazanin" panose="00000400000000000000" pitchFamily="2" charset="-78"/>
            </a:endParaRPr>
          </a:p>
          <a:p>
            <a:pPr algn="just" rtl="1">
              <a:lnSpc>
                <a:spcPct val="150000"/>
              </a:lnSpc>
            </a:pP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3098372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3680" y="419090"/>
            <a:ext cx="7749540" cy="922030"/>
          </a:xfrm>
        </p:spPr>
        <p:txBody>
          <a:bodyPr>
            <a:normAutofit/>
          </a:bodyPr>
          <a:lstStyle/>
          <a:p>
            <a:r>
              <a:rPr lang="fa-IR" sz="3600" dirty="0">
                <a:cs typeface="B Titr" panose="00000700000000000000" pitchFamily="2" charset="-78"/>
              </a:rPr>
              <a:t>آموزش های خودمراقبتی</a:t>
            </a:r>
            <a:endParaRPr lang="en-US" sz="3600" dirty="0">
              <a:cs typeface="B Titr" panose="00000700000000000000" pitchFamily="2" charset="-78"/>
            </a:endParaRPr>
          </a:p>
        </p:txBody>
      </p:sp>
      <p:sp>
        <p:nvSpPr>
          <p:cNvPr id="3" name="Content Placeholder 2"/>
          <p:cNvSpPr>
            <a:spLocks noGrp="1"/>
          </p:cNvSpPr>
          <p:nvPr>
            <p:ph idx="1"/>
          </p:nvPr>
        </p:nvSpPr>
        <p:spPr>
          <a:xfrm>
            <a:off x="617220" y="1539241"/>
            <a:ext cx="9738360" cy="1402080"/>
          </a:xfrm>
        </p:spPr>
        <p:txBody>
          <a:bodyPr>
            <a:normAutofit/>
          </a:bodyPr>
          <a:lstStyle/>
          <a:p>
            <a:pPr algn="r" rtl="1"/>
            <a:r>
              <a:rPr lang="fa-IR" dirty="0">
                <a:cs typeface="B Nazanin" panose="00000400000000000000" pitchFamily="2" charset="-78"/>
              </a:rPr>
              <a:t>تمرکز اولیه در آموزش به بیمار بر مهارتهای خودمراقبتی و مدیریت مسائل روزانه مانند تغییرات رژیم غذایی می‏باشد. یکی از این مهارتهای پایه کسب تسلط برای تغییر سبک زندگی فرد می‏باشد. </a:t>
            </a:r>
          </a:p>
          <a:p>
            <a:pPr algn="r" rtl="1"/>
            <a:r>
              <a:rPr lang="fa-IR" dirty="0">
                <a:cs typeface="B Nazanin" panose="00000400000000000000" pitchFamily="2" charset="-78"/>
              </a:rPr>
              <a:t>گام‏های آماده‏سازی بیماران برای مواجهه با استومی</a:t>
            </a:r>
            <a:endParaRPr lang="en-US" dirty="0">
              <a:cs typeface="B Nazanin" panose="00000400000000000000" pitchFamily="2" charset="-78"/>
            </a:endParaRPr>
          </a:p>
          <a:p>
            <a:pPr algn="r" rtl="1"/>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graphicFrame>
        <p:nvGraphicFramePr>
          <p:cNvPr id="5" name="Diagram 4"/>
          <p:cNvGraphicFramePr/>
          <p:nvPr>
            <p:extLst>
              <p:ext uri="{D42A27DB-BD31-4B8C-83A1-F6EECF244321}">
                <p14:modId xmlns:p14="http://schemas.microsoft.com/office/powerpoint/2010/main" val="973411143"/>
              </p:ext>
            </p:extLst>
          </p:nvPr>
        </p:nvGraphicFramePr>
        <p:xfrm>
          <a:off x="2392680" y="2941321"/>
          <a:ext cx="6339840" cy="39830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9299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1946148"/>
            <a:ext cx="9738360" cy="4906572"/>
          </a:xfrm>
        </p:spPr>
        <p:txBody>
          <a:bodyPr>
            <a:normAutofit/>
          </a:bodyPr>
          <a:lstStyle/>
          <a:p>
            <a:pPr algn="just" rtl="1">
              <a:lnSpc>
                <a:spcPct val="150000"/>
              </a:lnSpc>
            </a:pPr>
            <a:r>
              <a:rPr lang="fa-IR" dirty="0">
                <a:cs typeface="B Nazanin" panose="00000400000000000000" pitchFamily="2" charset="-78"/>
              </a:rPr>
              <a:t>بیماران باید قبل از انجام جراحی استومی توسط پرستاران متخصص زخم و استومی ویزیت شده و در صورت نیاز به انجمن‏های حمایتی ارجاع شوند. در انجمن‏های استومی بیماران می‏توانند با افرادی که قبلا جراحی استومی انجام داده‏اند، ملاقات داشته و توانمندی آنها در مراقبت از استومی را مشاهده کنند. همچنین می‏توانند از تجارب آنها در نحوه سازگاری و مراقبت از خود استفاده کنند. </a:t>
            </a:r>
            <a:endParaRPr lang="en-US" dirty="0">
              <a:cs typeface="B Nazanin" panose="00000400000000000000" pitchFamily="2" charset="-78"/>
            </a:endParaRPr>
          </a:p>
          <a:p>
            <a:pPr algn="just" rtl="1">
              <a:lnSpc>
                <a:spcPct val="150000"/>
              </a:lnSpc>
            </a:pPr>
            <a:r>
              <a:rPr lang="fa-IR" dirty="0">
                <a:cs typeface="B Nazanin" panose="00000400000000000000" pitchFamily="2" charset="-78"/>
              </a:rPr>
              <a:t>یکی دیگر از فعالیتهای مهمی که پرستاران استومی قبل از جراحی انجام می‏دهند، تعیین محل استوما است. این کار با همکاری بیمار و در یک محیط آرام انجام می‏شود و دو یا سه منطقه پیشنهادی برای قراردادن استومی تعیین شده و به جراح ارجاع می‏شود. جلب همکاری بیمار در این فرایند می‏تواند پذیرش و سازگاری با استومی را ارتقا دهد.</a:t>
            </a:r>
            <a:endParaRPr lang="en-US" dirty="0">
              <a:cs typeface="B Nazanin" panose="00000400000000000000" pitchFamily="2" charset="-78"/>
            </a:endParaRPr>
          </a:p>
          <a:p>
            <a:pPr algn="just" rtl="1">
              <a:lnSpc>
                <a:spcPct val="150000"/>
              </a:lnSpc>
            </a:pPr>
            <a:endParaRPr lang="en-US" dirty="0">
              <a:cs typeface="B Nazanin" panose="00000400000000000000" pitchFamily="2" charset="-78"/>
            </a:endParaRPr>
          </a:p>
          <a:p>
            <a:pPr algn="just">
              <a:lnSpc>
                <a:spcPct val="150000"/>
              </a:lnSpc>
            </a:pPr>
            <a:endParaRPr lang="en-US" dirty="0"/>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Pentagon 4"/>
          <p:cNvSpPr/>
          <p:nvPr/>
        </p:nvSpPr>
        <p:spPr>
          <a:xfrm rot="10800000">
            <a:off x="6522720" y="685800"/>
            <a:ext cx="4450080" cy="7924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TextBox 5"/>
          <p:cNvSpPr txBox="1"/>
          <p:nvPr/>
        </p:nvSpPr>
        <p:spPr>
          <a:xfrm>
            <a:off x="6606540" y="843547"/>
            <a:ext cx="4282440" cy="400110"/>
          </a:xfrm>
          <a:prstGeom prst="rect">
            <a:avLst/>
          </a:prstGeom>
          <a:noFill/>
        </p:spPr>
        <p:txBody>
          <a:bodyPr wrap="square" rtlCol="0">
            <a:spAutoFit/>
          </a:bodyPr>
          <a:lstStyle/>
          <a:p>
            <a:pPr algn="r" rtl="1"/>
            <a:r>
              <a:rPr lang="fa-IR" sz="2000" b="1" dirty="0">
                <a:cs typeface="B Titr" panose="00000700000000000000" pitchFamily="2" charset="-78"/>
              </a:rPr>
              <a:t>گام اول: آماده سازی روحی-روانی-عاطفی</a:t>
            </a:r>
            <a:endParaRPr lang="en-US" sz="2000" b="1" dirty="0">
              <a:cs typeface="B Titr" panose="00000700000000000000" pitchFamily="2" charset="-78"/>
            </a:endParaRPr>
          </a:p>
        </p:txBody>
      </p:sp>
    </p:spTree>
    <p:extLst>
      <p:ext uri="{BB962C8B-B14F-4D97-AF65-F5344CB8AC3E}">
        <p14:creationId xmlns:p14="http://schemas.microsoft.com/office/powerpoint/2010/main" val="2812903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732016"/>
            <a:ext cx="9738360" cy="1133855"/>
          </a:xfrm>
        </p:spPr>
        <p:txBody>
          <a:bodyPr>
            <a:normAutofit/>
          </a:bodyPr>
          <a:lstStyle/>
          <a:p>
            <a:pPr marL="0" indent="0" algn="ctr" rtl="1">
              <a:buNone/>
            </a:pPr>
            <a:r>
              <a:rPr lang="fa-IR" sz="4400" dirty="0">
                <a:cs typeface="B Titr" panose="00000700000000000000" pitchFamily="2" charset="-78"/>
              </a:rPr>
              <a:t>تعیین محل استوما</a:t>
            </a:r>
            <a:endParaRPr lang="en-US" sz="4400" dirty="0">
              <a:cs typeface="B Titr" panose="00000700000000000000" pitchFamily="2" charset="-78"/>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1756" y="2041891"/>
            <a:ext cx="4293324" cy="456165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0302" y="2041891"/>
            <a:ext cx="3157050" cy="4448386"/>
          </a:xfrm>
          <a:prstGeom prst="rect">
            <a:avLst/>
          </a:prstGeom>
        </p:spPr>
      </p:pic>
    </p:spTree>
    <p:extLst>
      <p:ext uri="{BB962C8B-B14F-4D97-AF65-F5344CB8AC3E}">
        <p14:creationId xmlns:p14="http://schemas.microsoft.com/office/powerpoint/2010/main" val="2298040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6040" y="236212"/>
            <a:ext cx="7749540" cy="1379230"/>
          </a:xfrm>
        </p:spPr>
        <p:txBody>
          <a:bodyPr>
            <a:normAutofit/>
          </a:bodyPr>
          <a:lstStyle/>
          <a:p>
            <a:r>
              <a:rPr lang="fa-IR" sz="2800" dirty="0">
                <a:cs typeface="B Titr" panose="00000700000000000000" pitchFamily="2" charset="-78"/>
              </a:rPr>
              <a:t>تعیین محل استوما</a:t>
            </a:r>
            <a:endParaRPr lang="en-US" sz="2800" dirty="0">
              <a:cs typeface="B Titr" panose="00000700000000000000" pitchFamily="2" charset="-78"/>
            </a:endParaRPr>
          </a:p>
        </p:txBody>
      </p:sp>
      <p:sp>
        <p:nvSpPr>
          <p:cNvPr id="3" name="Content Placeholder 2"/>
          <p:cNvSpPr>
            <a:spLocks noGrp="1"/>
          </p:cNvSpPr>
          <p:nvPr>
            <p:ph idx="1"/>
          </p:nvPr>
        </p:nvSpPr>
        <p:spPr>
          <a:xfrm>
            <a:off x="617220" y="2051305"/>
            <a:ext cx="9738360" cy="4292400"/>
          </a:xfrm>
        </p:spPr>
        <p:txBody>
          <a:bodyPr>
            <a:normAutofit/>
          </a:bodyPr>
          <a:lstStyle/>
          <a:p>
            <a:pPr algn="just" rtl="1">
              <a:lnSpc>
                <a:spcPct val="150000"/>
              </a:lnSpc>
            </a:pPr>
            <a:r>
              <a:rPr lang="fa-IR" dirty="0">
                <a:cs typeface="B Nazanin" panose="00000400000000000000" pitchFamily="2" charset="-78"/>
              </a:rPr>
              <a:t>اصطلاح "تعیین محل" به معنی علامتگذاری پوست برای مشخص نمودن محل ایده آل استوما است. </a:t>
            </a:r>
          </a:p>
          <a:p>
            <a:pPr algn="just" rtl="1">
              <a:lnSpc>
                <a:spcPct val="150000"/>
              </a:lnSpc>
            </a:pPr>
            <a:r>
              <a:rPr lang="fa-IR" dirty="0">
                <a:cs typeface="B Nazanin" panose="00000400000000000000" pitchFamily="2" charset="-78"/>
              </a:rPr>
              <a:t>پرستاران متخصص استوما معمولا محل استومی بیمار را روز قبل از جراحی تعیین می‌کنند. پرستاران متخصص استوما دانش تئوری را در یک دوره آموزشی کسب سپس از طریق نظارت مربیان به طور بالینی تمرین لازم را انجام داده‏اند. </a:t>
            </a:r>
            <a:endParaRPr lang="en-US" dirty="0">
              <a:cs typeface="B Nazanin" panose="00000400000000000000" pitchFamily="2" charset="-78"/>
            </a:endParaRPr>
          </a:p>
          <a:p>
            <a:pPr algn="just" rtl="1">
              <a:lnSpc>
                <a:spcPct val="150000"/>
              </a:lnSpc>
            </a:pPr>
            <a:r>
              <a:rPr lang="fa-IR" dirty="0">
                <a:cs typeface="B Nazanin" panose="00000400000000000000" pitchFamily="2" charset="-78"/>
              </a:rPr>
              <a:t>بیمار باید از محل تعیین شده برای استومی رضایت داشته باشد</a:t>
            </a:r>
            <a:r>
              <a:rPr lang="en-US" dirty="0">
                <a:cs typeface="B Nazanin" panose="00000400000000000000" pitchFamily="2" charset="-78"/>
              </a:rPr>
              <a:t>.</a:t>
            </a:r>
          </a:p>
          <a:p>
            <a:pPr algn="just" rtl="1">
              <a:lnSpc>
                <a:spcPct val="150000"/>
              </a:lnSpc>
            </a:pPr>
            <a:r>
              <a:rPr lang="fa-IR" dirty="0">
                <a:cs typeface="B Nazanin" panose="00000400000000000000" pitchFamily="2" charset="-78"/>
              </a:rPr>
              <a:t>تعیین محل استومی می‏تواند به کاهش مشکلات بیماران در تعویض کیسه استومی، کاهش نشت مواد دفعی و در نهایت ارتقاء کیفیت زندگی بیماران کمک کند</a:t>
            </a:r>
            <a:r>
              <a:rPr lang="en-US" dirty="0">
                <a:cs typeface="B Nazanin" panose="00000400000000000000" pitchFamily="2" charset="-78"/>
              </a:rPr>
              <a:t>.</a:t>
            </a: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319395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900" y="1410842"/>
            <a:ext cx="9738360" cy="4292400"/>
          </a:xfrm>
        </p:spPr>
        <p:txBody>
          <a:bodyPr/>
          <a:lstStyle/>
          <a:p>
            <a:pPr algn="just" rtl="1">
              <a:lnSpc>
                <a:spcPct val="150000"/>
              </a:lnSpc>
            </a:pPr>
            <a:r>
              <a:rPr lang="fa-IR" dirty="0">
                <a:cs typeface="B Nazanin" panose="00000400000000000000" pitchFamily="2" charset="-78"/>
              </a:rPr>
              <a:t>استوما باید در بالای انحنای شکم باشد و نزدیک ناف یا کشاله ران نباشد. کلستومی معمولا در سمت چپ و ایلئوستومی در سمت راست قرار دارند. </a:t>
            </a:r>
            <a:endParaRPr lang="en-US" dirty="0">
              <a:cs typeface="B Nazanin" panose="00000400000000000000" pitchFamily="2" charset="-78"/>
            </a:endParaRPr>
          </a:p>
          <a:p>
            <a:pPr algn="just" rtl="1">
              <a:lnSpc>
                <a:spcPct val="150000"/>
              </a:lnSpc>
            </a:pPr>
            <a:r>
              <a:rPr lang="fa-IR" dirty="0">
                <a:cs typeface="B Nazanin" panose="00000400000000000000" pitchFamily="2" charset="-78"/>
              </a:rPr>
              <a:t>استوما باید در موقعیتی قرار داده شود که بیماران بتوانند آن را ببینند، به راحتی  با آن كارکنند و نيز امكان پوشاندن آن به وسيله لباس وجود داشته باشد. کیسه استومی باید به صورتی ایمن و راحت متصل شود. </a:t>
            </a:r>
          </a:p>
          <a:p>
            <a:pPr algn="just" rtl="1">
              <a:lnSpc>
                <a:spcPct val="150000"/>
              </a:lnSpc>
            </a:pPr>
            <a:r>
              <a:rPr lang="fa-IR" dirty="0">
                <a:cs typeface="B Nazanin" panose="00000400000000000000" pitchFamily="2" charset="-78"/>
              </a:rPr>
              <a:t>محل تعیین شده برای استوما باید مورد توافق بیمار، پرستار متخصص استوما و جراح باشد. اگر بیمار معمولا روی ویلچر است تعیین محل استوما باید در همان حالت نشسته روی صندلی انجام شود تا استقلال بیمار پس از جراحی حفظ شود. </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pic>
        <p:nvPicPr>
          <p:cNvPr id="5" name="Picture 4" descr="C:\Users\fujitsu\Desktop\trasvers\Stoma-marking_344x194.png"/>
          <p:cNvPicPr/>
          <p:nvPr/>
        </p:nvPicPr>
        <p:blipFill rotWithShape="1">
          <a:blip r:embed="rId2">
            <a:extLst>
              <a:ext uri="{28A0092B-C50C-407E-A947-70E740481C1C}">
                <a14:useLocalDpi xmlns:a14="http://schemas.microsoft.com/office/drawing/2010/main" val="0"/>
              </a:ext>
            </a:extLst>
          </a:blip>
          <a:srcRect t="-1" b="31053"/>
          <a:stretch/>
        </p:blipFill>
        <p:spPr bwMode="auto">
          <a:xfrm>
            <a:off x="2285047" y="5154507"/>
            <a:ext cx="2667953" cy="162506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64452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b="1" dirty="0">
                <a:cs typeface="B Titr" panose="00000700000000000000" pitchFamily="2" charset="-78"/>
              </a:rPr>
              <a:t>پس از تعیین محل استومی انتظار داریم که مددجو قادر باشد:</a:t>
            </a:r>
            <a:endParaRPr lang="en-US" sz="2800" dirty="0">
              <a:cs typeface="B Titr" panose="00000700000000000000" pitchFamily="2" charset="-78"/>
            </a:endParaRPr>
          </a:p>
        </p:txBody>
      </p:sp>
      <p:sp>
        <p:nvSpPr>
          <p:cNvPr id="3" name="Content Placeholder 2"/>
          <p:cNvSpPr>
            <a:spLocks noGrp="1"/>
          </p:cNvSpPr>
          <p:nvPr>
            <p:ph idx="1"/>
          </p:nvPr>
        </p:nvSpPr>
        <p:spPr/>
        <p:txBody>
          <a:bodyPr/>
          <a:lstStyle/>
          <a:p>
            <a:pPr lvl="0" algn="r" rtl="1"/>
            <a:r>
              <a:rPr lang="fa-IR" dirty="0">
                <a:cs typeface="B Nazanin" panose="00000400000000000000" pitchFamily="2" charset="-78"/>
              </a:rPr>
              <a:t>به راحتی محل استومی خود را ببیند.</a:t>
            </a:r>
            <a:endParaRPr lang="en-US" dirty="0">
              <a:cs typeface="B Nazanin" panose="00000400000000000000" pitchFamily="2" charset="-78"/>
            </a:endParaRPr>
          </a:p>
          <a:p>
            <a:pPr lvl="0" algn="r" rtl="1"/>
            <a:r>
              <a:rPr lang="fa-IR" dirty="0">
                <a:cs typeface="B Nazanin" panose="00000400000000000000" pitchFamily="2" charset="-78"/>
              </a:rPr>
              <a:t>بدون کمک بتواند کیسه استومی را متصل کند.</a:t>
            </a:r>
            <a:endParaRPr lang="en-US" dirty="0">
              <a:cs typeface="B Nazanin" panose="00000400000000000000" pitchFamily="2" charset="-78"/>
            </a:endParaRPr>
          </a:p>
          <a:p>
            <a:pPr lvl="0" algn="r" rtl="1"/>
            <a:r>
              <a:rPr lang="fa-IR" dirty="0">
                <a:cs typeface="B Nazanin" panose="00000400000000000000" pitchFamily="2" charset="-78"/>
              </a:rPr>
              <a:t>مدت طولانی بتواند کیسه و چسب پایه را تحمل کند.</a:t>
            </a:r>
            <a:endParaRPr lang="en-US" dirty="0">
              <a:cs typeface="B Nazanin" panose="00000400000000000000" pitchFamily="2" charset="-78"/>
            </a:endParaRPr>
          </a:p>
          <a:p>
            <a:pPr lvl="0" algn="r" rtl="1"/>
            <a:r>
              <a:rPr lang="fa-IR" dirty="0">
                <a:cs typeface="B Nazanin" panose="00000400000000000000" pitchFamily="2" charset="-78"/>
              </a:rPr>
              <a:t>محل کیسه و کیسه در لباس عادی بیمار دیده نشود.</a:t>
            </a:r>
            <a:endParaRPr lang="en-US" dirty="0">
              <a:cs typeface="B Nazanin" panose="00000400000000000000" pitchFamily="2" charset="-78"/>
            </a:endParaRPr>
          </a:p>
          <a:p>
            <a:pPr lvl="0" algn="r" rtl="1"/>
            <a:r>
              <a:rPr lang="fa-IR" dirty="0">
                <a:cs typeface="B Nazanin" panose="00000400000000000000" pitchFamily="2" charset="-78"/>
              </a:rPr>
              <a:t>محل چسب پایه و کیسه در تغییر وضعیت های مختلف ثابت بماند و جدا نشود.</a:t>
            </a:r>
            <a:endParaRPr lang="en-US" dirty="0">
              <a:cs typeface="B Nazanin" panose="00000400000000000000" pitchFamily="2" charset="-78"/>
            </a:endParaRPr>
          </a:p>
          <a:p>
            <a:pPr algn="r" rtl="1"/>
            <a:r>
              <a:rPr lang="fa-IR" dirty="0">
                <a:cs typeface="B Nazanin" panose="00000400000000000000" pitchFamily="2" charset="-78"/>
              </a:rPr>
              <a:t>محل چسب پایه و کیسه در زیر چین های پوستی و پستان قرار نگیرد</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Tree>
    <p:extLst>
      <p:ext uri="{BB962C8B-B14F-4D97-AF65-F5344CB8AC3E}">
        <p14:creationId xmlns:p14="http://schemas.microsoft.com/office/powerpoint/2010/main" val="1338970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51960" y="678846"/>
            <a:ext cx="6347460" cy="1316735"/>
          </a:xfrm>
        </p:spPr>
        <p:txBody>
          <a:bodyPr/>
          <a:lstStyle/>
          <a:p>
            <a:pPr algn="r" rtl="1">
              <a:lnSpc>
                <a:spcPct val="150000"/>
              </a:lnSpc>
            </a:pPr>
            <a:r>
              <a:rPr lang="fa-IR" sz="2400" dirty="0">
                <a:cs typeface="B Nazanin" panose="00000400000000000000" pitchFamily="2" charset="-78"/>
              </a:rPr>
              <a:t>در افراد چاق قسمت پایین شکم برای بیمار قابل روئیت نیست. لذا از تعیین محل استومی در این وضعیت خودداری کنید. </a:t>
            </a:r>
          </a:p>
          <a:p>
            <a:pPr algn="r" rtl="1"/>
            <a:endParaRPr lang="en-US" dirty="0"/>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pic>
        <p:nvPicPr>
          <p:cNvPr id="5" name="Picture 4"/>
          <p:cNvPicPr/>
          <p:nvPr/>
        </p:nvPicPr>
        <p:blipFill rotWithShape="1">
          <a:blip r:embed="rId2">
            <a:extLst>
              <a:ext uri="{28A0092B-C50C-407E-A947-70E740481C1C}">
                <a14:useLocalDpi xmlns:a14="http://schemas.microsoft.com/office/drawing/2010/main" val="0"/>
              </a:ext>
            </a:extLst>
          </a:blip>
          <a:srcRect l="12470" t="52985" r="67582" b="14682"/>
          <a:stretch/>
        </p:blipFill>
        <p:spPr bwMode="auto">
          <a:xfrm>
            <a:off x="825818" y="283465"/>
            <a:ext cx="2847022" cy="1987295"/>
          </a:xfrm>
          <a:prstGeom prst="rect">
            <a:avLst/>
          </a:prstGeom>
          <a:ln>
            <a:noFill/>
          </a:ln>
          <a:extLst>
            <a:ext uri="{53640926-AAD7-44D8-BBD7-CCE9431645EC}">
              <a14:shadowObscured xmlns:a14="http://schemas.microsoft.com/office/drawing/2010/main"/>
            </a:ext>
          </a:extLst>
        </p:spPr>
      </p:pic>
      <p:sp>
        <p:nvSpPr>
          <p:cNvPr id="6" name="Content Placeholder 2"/>
          <p:cNvSpPr txBox="1">
            <a:spLocks/>
          </p:cNvSpPr>
          <p:nvPr/>
        </p:nvSpPr>
        <p:spPr>
          <a:xfrm>
            <a:off x="4251960" y="3391308"/>
            <a:ext cx="6271260" cy="9052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400" b="0" i="0" u="none" strike="noStrike" kern="1200" cap="none" spc="0" normalizeH="0" baseline="0" noProof="0">
                <a:ln>
                  <a:noFill/>
                </a:ln>
                <a:solidFill>
                  <a:prstClr val="black"/>
                </a:solidFill>
                <a:effectLst/>
                <a:uLnTx/>
                <a:uFillTx/>
                <a:latin typeface="Century Gothic"/>
                <a:ea typeface="+mn-ea"/>
                <a:cs typeface="B Nazanin" panose="00000400000000000000" pitchFamily="2" charset="-78"/>
              </a:rPr>
              <a:t>عضله رکتوس را شناسایی و علامت گذاری نمایید.</a:t>
            </a:r>
            <a:endParaRPr kumimoji="0" lang="en-US" sz="2400" b="0" i="0" u="none" strike="noStrike" kern="1200" cap="none" spc="0" normalizeH="0" baseline="0" noProof="0" dirty="0">
              <a:ln>
                <a:noFill/>
              </a:ln>
              <a:solidFill>
                <a:prstClr val="black"/>
              </a:solidFill>
              <a:effectLst/>
              <a:uLnTx/>
              <a:uFillTx/>
              <a:latin typeface="Century Gothic"/>
              <a:ea typeface="+mn-ea"/>
              <a:cs typeface="B Nazanin" panose="00000400000000000000" pitchFamily="2" charset="-78"/>
            </a:endParaRPr>
          </a:p>
        </p:txBody>
      </p:sp>
      <p:pic>
        <p:nvPicPr>
          <p:cNvPr id="7" name="Picture 6"/>
          <p:cNvPicPr/>
          <p:nvPr/>
        </p:nvPicPr>
        <p:blipFill rotWithShape="1">
          <a:blip r:embed="rId3">
            <a:extLst>
              <a:ext uri="{28A0092B-C50C-407E-A947-70E740481C1C}">
                <a14:useLocalDpi xmlns:a14="http://schemas.microsoft.com/office/drawing/2010/main" val="0"/>
              </a:ext>
            </a:extLst>
          </a:blip>
          <a:srcRect l="11922" t="29908" r="53604" b="36430"/>
          <a:stretch/>
        </p:blipFill>
        <p:spPr bwMode="auto">
          <a:xfrm>
            <a:off x="938847" y="2584758"/>
            <a:ext cx="3313113" cy="2106930"/>
          </a:xfrm>
          <a:prstGeom prst="rect">
            <a:avLst/>
          </a:prstGeom>
          <a:ln>
            <a:noFill/>
          </a:ln>
          <a:extLst>
            <a:ext uri="{53640926-AAD7-44D8-BBD7-CCE9431645EC}">
              <a14:shadowObscured xmlns:a14="http://schemas.microsoft.com/office/drawing/2010/main"/>
            </a:ext>
          </a:extLst>
        </p:spPr>
      </p:pic>
      <p:sp>
        <p:nvSpPr>
          <p:cNvPr id="8" name="Content Placeholder 2"/>
          <p:cNvSpPr txBox="1">
            <a:spLocks/>
          </p:cNvSpPr>
          <p:nvPr/>
        </p:nvSpPr>
        <p:spPr>
          <a:xfrm>
            <a:off x="4404360" y="5490007"/>
            <a:ext cx="6393180" cy="11948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28600" marR="0" lvl="0" indent="-228600" algn="just"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2400" b="0" i="0" u="none" strike="noStrike" kern="1200" cap="none" spc="0" normalizeH="0" baseline="0" noProof="0" dirty="0">
                <a:ln>
                  <a:noFill/>
                </a:ln>
                <a:solidFill>
                  <a:prstClr val="black"/>
                </a:solidFill>
                <a:effectLst/>
                <a:uLnTx/>
                <a:uFillTx/>
                <a:latin typeface="Century Gothic"/>
                <a:ea typeface="+mn-ea"/>
                <a:cs typeface="B Nazanin" panose="00000400000000000000" pitchFamily="2" charset="-78"/>
              </a:rPr>
              <a:t>قسمت های مطلوب برای محل استومی را روی عضله رکتوس شکم علامت بزنید.</a:t>
            </a:r>
            <a:endParaRPr kumimoji="0" lang="en-US" sz="2400" b="0" i="0" u="none" strike="noStrike" kern="1200" cap="none" spc="0" normalizeH="0" baseline="0" noProof="0" dirty="0">
              <a:ln>
                <a:noFill/>
              </a:ln>
              <a:solidFill>
                <a:prstClr val="black"/>
              </a:solidFill>
              <a:effectLst/>
              <a:uLnTx/>
              <a:uFillTx/>
              <a:latin typeface="Century Gothic"/>
              <a:ea typeface="+mn-ea"/>
              <a:cs typeface="B Nazanin" panose="00000400000000000000" pitchFamily="2" charset="-78"/>
            </a:endParaRPr>
          </a:p>
        </p:txBody>
      </p:sp>
      <p:pic>
        <p:nvPicPr>
          <p:cNvPr id="9" name="Picture 8"/>
          <p:cNvPicPr/>
          <p:nvPr/>
        </p:nvPicPr>
        <p:blipFill rotWithShape="1">
          <a:blip r:embed="rId4">
            <a:extLst>
              <a:ext uri="{28A0092B-C50C-407E-A947-70E740481C1C}">
                <a14:useLocalDpi xmlns:a14="http://schemas.microsoft.com/office/drawing/2010/main" val="0"/>
              </a:ext>
            </a:extLst>
          </a:blip>
          <a:srcRect l="11093" t="33462" r="53051" b="34134"/>
          <a:stretch/>
        </p:blipFill>
        <p:spPr bwMode="auto">
          <a:xfrm>
            <a:off x="938847" y="4910349"/>
            <a:ext cx="3328352" cy="18218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36627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5887" y="1325880"/>
            <a:ext cx="8012670" cy="2688815"/>
          </a:xfrm>
        </p:spPr>
      </p:pic>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tint val="75000"/>
                  </a:prstClr>
                </a:solidFill>
                <a:effectLst/>
                <a:uLnTx/>
                <a:uFillTx/>
                <a:latin typeface="Century Gothic"/>
                <a:ea typeface="+mn-ea"/>
                <a:cs typeface="+mn-cs"/>
              </a:rPr>
              <a:t>zohre pouresmail</a:t>
            </a:r>
            <a:endParaRPr kumimoji="0" lang="en-US" sz="105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482" y="4215117"/>
            <a:ext cx="4221480" cy="2364029"/>
          </a:xfrm>
          <a:prstGeom prst="rect">
            <a:avLst/>
          </a:prstGeom>
        </p:spPr>
      </p:pic>
    </p:spTree>
    <p:extLst>
      <p:ext uri="{BB962C8B-B14F-4D97-AF65-F5344CB8AC3E}">
        <p14:creationId xmlns:p14="http://schemas.microsoft.com/office/powerpoint/2010/main" val="580200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1946148"/>
            <a:ext cx="9738360" cy="4906572"/>
          </a:xfrm>
        </p:spPr>
        <p:txBody>
          <a:bodyPr>
            <a:normAutofit/>
          </a:bodyPr>
          <a:lstStyle/>
          <a:p>
            <a:pPr algn="just" rtl="1">
              <a:lnSpc>
                <a:spcPct val="150000"/>
              </a:lnSpc>
            </a:pPr>
            <a:r>
              <a:rPr lang="fa-IR" dirty="0">
                <a:cs typeface="B Nazanin" panose="00000400000000000000" pitchFamily="2" charset="-78"/>
              </a:rPr>
              <a:t>در این گام باید دانش بیماران دارای استومی را ارتقا داد. بیماران باید با انواع استومی، نوع مواد دفعی، رژیم غذایی، فعالیتهای مجاز و غیرمجاز، عوارض استومی، نحوه حمام کردن، شستشوی استومی، انواع کیسه‏های استومی و سایر محصولات، مراقبت از پوست اطراف استوما، نحوه تعویض کیسه استومی و سایر ابعاد مراقبت از استومی آشنا شوند. در این مرحله می‏توان از انواع مدیاهای آموزشی استفاده کرد. </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Pentagon 4"/>
          <p:cNvSpPr/>
          <p:nvPr/>
        </p:nvSpPr>
        <p:spPr>
          <a:xfrm rot="10800000">
            <a:off x="6522720" y="685800"/>
            <a:ext cx="4450080" cy="7924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TextBox 5"/>
          <p:cNvSpPr txBox="1"/>
          <p:nvPr/>
        </p:nvSpPr>
        <p:spPr>
          <a:xfrm>
            <a:off x="6606540" y="843547"/>
            <a:ext cx="4282440" cy="515526"/>
          </a:xfrm>
          <a:prstGeom prst="rect">
            <a:avLst/>
          </a:prstGeom>
          <a:noFill/>
        </p:spPr>
        <p:txBody>
          <a:bodyPr wrap="square" rtlCol="0">
            <a:spAutoFit/>
          </a:bodyPr>
          <a:lstStyle/>
          <a:p>
            <a:pPr algn="just" rtl="1">
              <a:lnSpc>
                <a:spcPct val="150000"/>
              </a:lnSpc>
            </a:pPr>
            <a:r>
              <a:rPr lang="fa-IR" sz="2000" b="1" dirty="0">
                <a:cs typeface="B Titr" panose="00000700000000000000" pitchFamily="2" charset="-78"/>
              </a:rPr>
              <a:t>گام دوم: آماده سازی اطلاعاتی</a:t>
            </a:r>
            <a:endParaRPr lang="en-US" sz="2000" b="1" dirty="0">
              <a:cs typeface="B Titr" panose="00000700000000000000" pitchFamily="2" charset="-78"/>
            </a:endParaRPr>
          </a:p>
        </p:txBody>
      </p:sp>
    </p:spTree>
    <p:extLst>
      <p:ext uri="{BB962C8B-B14F-4D97-AF65-F5344CB8AC3E}">
        <p14:creationId xmlns:p14="http://schemas.microsoft.com/office/powerpoint/2010/main" val="441565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7220" y="1636029"/>
            <a:ext cx="9738360" cy="5216691"/>
          </a:xfrm>
        </p:spPr>
        <p:txBody>
          <a:bodyPr>
            <a:normAutofit fontScale="92500" lnSpcReduction="10000"/>
          </a:bodyPr>
          <a:lstStyle/>
          <a:p>
            <a:pPr algn="just" rtl="1">
              <a:lnSpc>
                <a:spcPct val="150000"/>
              </a:lnSpc>
            </a:pPr>
            <a:r>
              <a:rPr lang="fa-IR" dirty="0">
                <a:cs typeface="B Nazanin" panose="00000400000000000000" pitchFamily="2" charset="-78"/>
              </a:rPr>
              <a:t>علاوه بر دریافت حمایت روحی-روانی و کسب دانش مراقبت از استومی لازم است ابعاد مهارتی مراقبت از استومی را نیز تقویت نمود. </a:t>
            </a:r>
          </a:p>
          <a:p>
            <a:pPr algn="just" rtl="1">
              <a:lnSpc>
                <a:spcPct val="150000"/>
              </a:lnSpc>
            </a:pPr>
            <a:r>
              <a:rPr lang="fa-IR" dirty="0">
                <a:cs typeface="B Nazanin" panose="00000400000000000000" pitchFamily="2" charset="-78"/>
              </a:rPr>
              <a:t>تعویض کیسه استومی نیاز به آموزش‏های مخصوص در حیطه روانی-حرکتی دارد و اگر به تنهایی بعد دانش در بیماران را تقویت کنیم اما ابعاد مهارتی را مدنظر قرار ندهیم بیماران نمی‏توانند در مراقبت از خود مستقل شوند. آماده‏سازی مهارتی بیماران قبل از جراحی شروع می‏شود و پس از جراحی ادامه می‏یابد. برای آماده سازی بیماران در این گام می‏توان از شبیه سازها استفاده نمود. یکی از ابزارهای مورد استفاده در این زمینه پیشبند آناتومیک(</a:t>
            </a:r>
            <a:r>
              <a:rPr lang="en-US" dirty="0">
                <a:cs typeface="B Nazanin" panose="00000400000000000000" pitchFamily="2" charset="-78"/>
              </a:rPr>
              <a:t>Anatomic apron</a:t>
            </a:r>
            <a:r>
              <a:rPr lang="fa-IR" dirty="0">
                <a:cs typeface="B Nazanin" panose="00000400000000000000" pitchFamily="2" charset="-78"/>
              </a:rPr>
              <a:t>) است. این ابزار مناسب آموزش به بیماران قبل  از جراحی است که پرستار با استفاده از آن آناتومی روده و نحوه انجام جراحی را برای بیمار توضیح می‏دهد. </a:t>
            </a:r>
            <a:endParaRPr lang="en-US" dirty="0">
              <a:cs typeface="B Nazanin" panose="00000400000000000000" pitchFamily="2" charset="-78"/>
            </a:endParaRPr>
          </a:p>
          <a:p>
            <a:pPr algn="just" rtl="1">
              <a:lnSpc>
                <a:spcPct val="150000"/>
              </a:lnSpc>
            </a:pPr>
            <a:r>
              <a:rPr lang="fa-IR" dirty="0">
                <a:cs typeface="B Nazanin" panose="00000400000000000000" pitchFamily="2" charset="-78"/>
              </a:rPr>
              <a:t>یکی دیگر از شبیه‏سازهایی که می‏توان برای آموزش به بیماران استفاده نمود؛ شبیه‏ساز فیزیکی-آموزشی استومی است. این ابزار </a:t>
            </a:r>
            <a:r>
              <a:rPr lang="ar-SA" dirty="0">
                <a:cs typeface="B Nazanin" panose="00000400000000000000" pitchFamily="2" charset="-78"/>
              </a:rPr>
              <a:t>دارای یک دهانه شبیه استومی است که به وسیله آن بیماران قبل از جراحی می‏توانند ببینند استومی به چه شکل است و پس از جراحی می‏توانند یادبگیرند که چه طور سایز استومی را اندازه‏گیری کنند. </a:t>
            </a:r>
            <a:endParaRPr lang="en-US"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
        <p:nvSpPr>
          <p:cNvPr id="5" name="Pentagon 4"/>
          <p:cNvSpPr/>
          <p:nvPr/>
        </p:nvSpPr>
        <p:spPr>
          <a:xfrm rot="10800000">
            <a:off x="6522720" y="685800"/>
            <a:ext cx="4450080" cy="7924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TextBox 5"/>
          <p:cNvSpPr txBox="1"/>
          <p:nvPr/>
        </p:nvSpPr>
        <p:spPr>
          <a:xfrm>
            <a:off x="6606540" y="843547"/>
            <a:ext cx="4282440" cy="515526"/>
          </a:xfrm>
          <a:prstGeom prst="rect">
            <a:avLst/>
          </a:prstGeom>
          <a:noFill/>
        </p:spPr>
        <p:txBody>
          <a:bodyPr wrap="square" rtlCol="0">
            <a:spAutoFit/>
          </a:bodyPr>
          <a:lstStyle/>
          <a:p>
            <a:pPr algn="just" rtl="1">
              <a:lnSpc>
                <a:spcPct val="150000"/>
              </a:lnSpc>
            </a:pPr>
            <a:r>
              <a:rPr lang="fa-IR" sz="2000" b="1" dirty="0">
                <a:cs typeface="B Titr" panose="00000700000000000000" pitchFamily="2" charset="-78"/>
              </a:rPr>
              <a:t>گام سوم: آماده سازی مهارتی</a:t>
            </a:r>
            <a:endParaRPr lang="en-US" sz="2000" b="1" dirty="0">
              <a:cs typeface="B Titr" panose="00000700000000000000" pitchFamily="2" charset="-78"/>
            </a:endParaRPr>
          </a:p>
        </p:txBody>
      </p:sp>
    </p:spTree>
    <p:extLst>
      <p:ext uri="{BB962C8B-B14F-4D97-AF65-F5344CB8AC3E}">
        <p14:creationId xmlns:p14="http://schemas.microsoft.com/office/powerpoint/2010/main" val="1665527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9101" y="1447800"/>
            <a:ext cx="5727371" cy="4276437"/>
          </a:xfrm>
        </p:spPr>
      </p:pic>
      <p:sp>
        <p:nvSpPr>
          <p:cNvPr id="4" name="Footer Placeholder 3"/>
          <p:cNvSpPr>
            <a:spLocks noGrp="1"/>
          </p:cNvSpPr>
          <p:nvPr>
            <p:ph type="ftr" sz="quarter" idx="11"/>
          </p:nvPr>
        </p:nvSpPr>
        <p:spPr/>
        <p:txBody>
          <a:bodyPr/>
          <a:lstStyle/>
          <a:p>
            <a:r>
              <a:rPr lang="en-US"/>
              <a:t>zohre pouresmail</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840" y="508703"/>
            <a:ext cx="3590201" cy="6154630"/>
          </a:xfrm>
          <a:prstGeom prst="rect">
            <a:avLst/>
          </a:prstGeom>
        </p:spPr>
      </p:pic>
    </p:spTree>
    <p:extLst>
      <p:ext uri="{BB962C8B-B14F-4D97-AF65-F5344CB8AC3E}">
        <p14:creationId xmlns:p14="http://schemas.microsoft.com/office/powerpoint/2010/main" val="249423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شبيه ساز فيزيكي- آموزشي استومي | موتور جستجوی مالکیت فکری دارکوب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8318" t="26408" r="8318" b="7177"/>
          <a:stretch/>
        </p:blipFill>
        <p:spPr>
          <a:xfrm>
            <a:off x="114300" y="152400"/>
            <a:ext cx="10588778" cy="4663439"/>
          </a:xfrm>
        </p:spPr>
      </p:pic>
      <p:sp>
        <p:nvSpPr>
          <p:cNvPr id="4" name="Footer Placeholder 3"/>
          <p:cNvSpPr>
            <a:spLocks noGrp="1"/>
          </p:cNvSpPr>
          <p:nvPr>
            <p:ph type="ftr" sz="quarter" idx="11"/>
          </p:nvPr>
        </p:nvSpPr>
        <p:spPr/>
        <p:txBody>
          <a:bodyPr/>
          <a:lstStyle/>
          <a:p>
            <a:r>
              <a:rPr lang="en-US"/>
              <a:t>zohre pouresmail</a:t>
            </a:r>
            <a:endParaRPr lang="en-US" dirty="0"/>
          </a:p>
        </p:txBody>
      </p:sp>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26826" r="5792"/>
          <a:stretch/>
        </p:blipFill>
        <p:spPr>
          <a:xfrm rot="16200000">
            <a:off x="4433070" y="3735571"/>
            <a:ext cx="2269744" cy="4491241"/>
          </a:xfrm>
          <a:prstGeom prst="rect">
            <a:avLst/>
          </a:prstGeom>
        </p:spPr>
      </p:pic>
    </p:spTree>
    <p:extLst>
      <p:ext uri="{BB962C8B-B14F-4D97-AF65-F5344CB8AC3E}">
        <p14:creationId xmlns:p14="http://schemas.microsoft.com/office/powerpoint/2010/main" val="1445047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097281" y="2987989"/>
            <a:ext cx="7617255" cy="598064"/>
          </a:xfrm>
        </p:spPr>
        <p:txBody>
          <a:bodyPr>
            <a:noAutofit/>
          </a:bodyPr>
          <a:lstStyle/>
          <a:p>
            <a:pPr algn="ctr" rtl="1"/>
            <a:r>
              <a:rPr lang="fa-IR" sz="4000" dirty="0">
                <a:cs typeface="B Titr" panose="00000700000000000000" pitchFamily="2" charset="-78"/>
              </a:rPr>
              <a:t>تعویض کیسه استومی</a:t>
            </a:r>
            <a:endParaRPr lang="en-US" sz="3600" dirty="0">
              <a:solidFill>
                <a:schemeClr val="tx1"/>
              </a:solidFill>
              <a:cs typeface="B Titr" panose="00000700000000000000" pitchFamily="2" charset="-78"/>
            </a:endParaRPr>
          </a:p>
        </p:txBody>
      </p:sp>
    </p:spTree>
    <p:extLst>
      <p:ext uri="{BB962C8B-B14F-4D97-AF65-F5344CB8AC3E}">
        <p14:creationId xmlns:p14="http://schemas.microsoft.com/office/powerpoint/2010/main" val="3652926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1" y="381949"/>
            <a:ext cx="7617255" cy="598064"/>
          </a:xfrm>
        </p:spPr>
        <p:txBody>
          <a:bodyPr>
            <a:normAutofit/>
          </a:bodyPr>
          <a:lstStyle/>
          <a:p>
            <a:pPr algn="ctr" rtl="1"/>
            <a:r>
              <a:rPr lang="fa-IR" sz="2800" dirty="0">
                <a:solidFill>
                  <a:schemeClr val="tx1"/>
                </a:solidFill>
                <a:cs typeface="B Titr" panose="00000700000000000000" pitchFamily="2" charset="-78"/>
              </a:rPr>
              <a:t>انتخاب کیسه استومی مناسب برای مددجو</a:t>
            </a:r>
            <a:endParaRPr lang="en-US" sz="2800" dirty="0">
              <a:solidFill>
                <a:schemeClr val="tx1"/>
              </a:solidFill>
              <a:cs typeface="B Titr" panose="00000700000000000000" pitchFamily="2" charset="-78"/>
            </a:endParaRPr>
          </a:p>
        </p:txBody>
      </p:sp>
      <p:sp>
        <p:nvSpPr>
          <p:cNvPr id="7" name="Content Placeholder 6"/>
          <p:cNvSpPr>
            <a:spLocks noGrp="1"/>
          </p:cNvSpPr>
          <p:nvPr>
            <p:ph idx="1"/>
          </p:nvPr>
        </p:nvSpPr>
        <p:spPr>
          <a:xfrm>
            <a:off x="243840" y="1386840"/>
            <a:ext cx="8549640" cy="5593080"/>
          </a:xfrm>
        </p:spPr>
        <p:txBody>
          <a:bodyPr>
            <a:normAutofit/>
          </a:bodyPr>
          <a:lstStyle/>
          <a:p>
            <a:pPr algn="just" rtl="1">
              <a:lnSpc>
                <a:spcPct val="150000"/>
              </a:lnSpc>
            </a:pPr>
            <a:r>
              <a:rPr lang="fa-IR" sz="2000" dirty="0">
                <a:cs typeface="B Nazanin" panose="00000400000000000000" pitchFamily="2" charset="-78"/>
              </a:rPr>
              <a:t>قبل از تعویض کیسه استومی باید کیسه مناسب استومی بیمار را انتخاب کنید.</a:t>
            </a:r>
          </a:p>
          <a:p>
            <a:pPr algn="just" rtl="1">
              <a:lnSpc>
                <a:spcPct val="150000"/>
              </a:lnSpc>
            </a:pPr>
            <a:r>
              <a:rPr lang="fa-IR" sz="2000" dirty="0">
                <a:cs typeface="B Nazanin" panose="00000400000000000000" pitchFamily="2" charset="-78"/>
              </a:rPr>
              <a:t>انتخاب کیسه استومی یک تصمیم گیری شخصی است و بیمار باید با توجه به راحتی خود برند کیسه مناسب را انتخاب کند. برای راهنمایی بیماران در انتخاب نوع کیسه استومی مناسب به موارد زیر توجه داشته باشید:</a:t>
            </a:r>
          </a:p>
          <a:p>
            <a:pPr marL="765810" indent="-137160" algn="just" rtl="1">
              <a:lnSpc>
                <a:spcPct val="150000"/>
              </a:lnSpc>
              <a:buFont typeface="Wingdings" panose="05000000000000000000" pitchFamily="2" charset="2"/>
              <a:buChar char="v"/>
            </a:pPr>
            <a:r>
              <a:rPr lang="fa-IR" sz="2000" dirty="0">
                <a:cs typeface="B Nazanin" panose="00000400000000000000" pitchFamily="2" charset="-78"/>
              </a:rPr>
              <a:t>در ایلئوستومی و کلستومی صعودی و عرضی استفاده از </a:t>
            </a:r>
            <a:r>
              <a:rPr lang="fa-IR" sz="2000" dirty="0">
                <a:solidFill>
                  <a:srgbClr val="FF0000"/>
                </a:solidFill>
                <a:cs typeface="B Nazanin" panose="00000400000000000000" pitchFamily="2" charset="-78"/>
              </a:rPr>
              <a:t>کیسه ته باز </a:t>
            </a:r>
            <a:r>
              <a:rPr lang="fa-IR" sz="2000" dirty="0">
                <a:cs typeface="B Nazanin" panose="00000400000000000000" pitchFamily="2" charset="-78"/>
              </a:rPr>
              <a:t>توصیه می شود. (این مددجویان به دلیل ماهیت مواد دفعی نیاز به تخلیه مکرر کیسه دارند)</a:t>
            </a:r>
          </a:p>
          <a:p>
            <a:pPr marL="765810" indent="-137160" algn="just" rtl="1">
              <a:lnSpc>
                <a:spcPct val="150000"/>
              </a:lnSpc>
              <a:buFont typeface="Wingdings" panose="05000000000000000000" pitchFamily="2" charset="2"/>
              <a:buChar char="v"/>
            </a:pPr>
            <a:r>
              <a:rPr lang="fa-IR" sz="2000" dirty="0">
                <a:cs typeface="B Nazanin" panose="00000400000000000000" pitchFamily="2" charset="-78"/>
              </a:rPr>
              <a:t>در کلستومی نزولی و انتهایی می توان از </a:t>
            </a:r>
            <a:r>
              <a:rPr lang="fa-IR" sz="2000" dirty="0">
                <a:solidFill>
                  <a:srgbClr val="FF0000"/>
                </a:solidFill>
                <a:cs typeface="B Nazanin" panose="00000400000000000000" pitchFamily="2" charset="-78"/>
              </a:rPr>
              <a:t>کیسه ته بسته و فیلتردار </a:t>
            </a:r>
            <a:r>
              <a:rPr lang="fa-IR" sz="2000" dirty="0">
                <a:cs typeface="B Nazanin" panose="00000400000000000000" pitchFamily="2" charset="-78"/>
              </a:rPr>
              <a:t>استفاده نمود.</a:t>
            </a:r>
          </a:p>
          <a:p>
            <a:pPr marL="765810" indent="-137160" algn="just" rtl="1">
              <a:lnSpc>
                <a:spcPct val="150000"/>
              </a:lnSpc>
              <a:buFont typeface="Wingdings" panose="05000000000000000000" pitchFamily="2" charset="2"/>
              <a:buChar char="v"/>
            </a:pPr>
            <a:r>
              <a:rPr lang="fa-IR" sz="2000" dirty="0">
                <a:cs typeface="B Nazanin" panose="00000400000000000000" pitchFamily="2" charset="-78"/>
              </a:rPr>
              <a:t>در استومی های فرو رفته باید از </a:t>
            </a:r>
            <a:r>
              <a:rPr lang="fa-IR" sz="2000" dirty="0">
                <a:solidFill>
                  <a:srgbClr val="FF0000"/>
                </a:solidFill>
                <a:cs typeface="B Nazanin" panose="00000400000000000000" pitchFamily="2" charset="-78"/>
              </a:rPr>
              <a:t>چسب پایه کانوکس </a:t>
            </a:r>
            <a:r>
              <a:rPr lang="fa-IR" sz="2000" dirty="0">
                <a:cs typeface="B Nazanin" panose="00000400000000000000" pitchFamily="2" charset="-78"/>
              </a:rPr>
              <a:t>استفاده نمود که بسته به میزان تو رفتگی می‏توان از کانوکس ملایم یا عمیق استفاده کرد.</a:t>
            </a:r>
          </a:p>
          <a:p>
            <a:pPr marL="765810" indent="-137160" algn="just" rtl="1">
              <a:lnSpc>
                <a:spcPct val="150000"/>
              </a:lnSpc>
              <a:buFont typeface="Wingdings" panose="05000000000000000000" pitchFamily="2" charset="2"/>
              <a:buChar char="v"/>
            </a:pPr>
            <a:r>
              <a:rPr lang="fa-IR" sz="2000" dirty="0">
                <a:cs typeface="B Nazanin" panose="00000400000000000000" pitchFamily="2" charset="-78"/>
              </a:rPr>
              <a:t>کسانی که فعالیت بیشتری دارند؛ می‏توانند از </a:t>
            </a:r>
            <a:r>
              <a:rPr lang="fa-IR" sz="2000" dirty="0">
                <a:solidFill>
                  <a:srgbClr val="FF0000"/>
                </a:solidFill>
                <a:cs typeface="B Nazanin" panose="00000400000000000000" pitchFamily="2" charset="-78"/>
              </a:rPr>
              <a:t>کیسه دو تکه </a:t>
            </a:r>
            <a:r>
              <a:rPr lang="fa-IR" sz="2000" dirty="0">
                <a:cs typeface="B Nazanin" panose="00000400000000000000" pitchFamily="2" charset="-78"/>
              </a:rPr>
              <a:t>استفاده کنند.</a:t>
            </a:r>
          </a:p>
          <a:p>
            <a:pPr algn="just" rtl="1">
              <a:lnSpc>
                <a:spcPct val="150000"/>
              </a:lnSpc>
            </a:pPr>
            <a:endParaRPr lang="en-US" sz="2000" dirty="0">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3205836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4834" y="1583287"/>
            <a:ext cx="7617257" cy="3400870"/>
          </a:xfrm>
        </p:spPr>
        <p:txBody>
          <a:bodyPr>
            <a:noAutofit/>
          </a:bodyPr>
          <a:lstStyle/>
          <a:p>
            <a:pPr lvl="0" algn="just" rtl="1">
              <a:lnSpc>
                <a:spcPct val="150000"/>
              </a:lnSpc>
            </a:pPr>
            <a:r>
              <a:rPr lang="fa-IR" sz="2160" dirty="0">
                <a:solidFill>
                  <a:schemeClr val="tx1">
                    <a:lumMod val="95000"/>
                    <a:lumOff val="5000"/>
                  </a:schemeClr>
                </a:solidFill>
                <a:cs typeface="B Nazanin" panose="00000400000000000000" pitchFamily="2" charset="-78"/>
              </a:rPr>
              <a:t>دست ها را بشویید و دستکش بپوشید.</a:t>
            </a:r>
          </a:p>
          <a:p>
            <a:pPr lvl="0" algn="just" rtl="1">
              <a:lnSpc>
                <a:spcPct val="150000"/>
              </a:lnSpc>
            </a:pPr>
            <a:r>
              <a:rPr lang="fa-IR" sz="2160" dirty="0">
                <a:solidFill>
                  <a:schemeClr val="tx1">
                    <a:lumMod val="95000"/>
                    <a:lumOff val="5000"/>
                  </a:schemeClr>
                </a:solidFill>
                <a:cs typeface="B Nazanin" panose="00000400000000000000" pitchFamily="2" charset="-78"/>
              </a:rPr>
              <a:t>روی شکم بیمار یک حوله تمیز بیاندازید.</a:t>
            </a:r>
            <a:endParaRPr lang="en-US" sz="2160" dirty="0">
              <a:solidFill>
                <a:schemeClr val="tx1">
                  <a:lumMod val="95000"/>
                  <a:lumOff val="5000"/>
                </a:schemeClr>
              </a:solidFill>
              <a:cs typeface="B Nazanin" panose="00000400000000000000" pitchFamily="2" charset="-78"/>
            </a:endParaRPr>
          </a:p>
          <a:p>
            <a:pPr lvl="0" algn="just" rtl="1">
              <a:lnSpc>
                <a:spcPct val="150000"/>
              </a:lnSpc>
            </a:pPr>
            <a:r>
              <a:rPr lang="fa-IR" sz="2160" dirty="0">
                <a:solidFill>
                  <a:schemeClr val="tx1">
                    <a:lumMod val="95000"/>
                    <a:lumOff val="5000"/>
                  </a:schemeClr>
                </a:solidFill>
                <a:cs typeface="B Nazanin" panose="00000400000000000000" pitchFamily="2" charset="-78"/>
              </a:rPr>
              <a:t>با یک دست گوشه چسب را گرفته و کیسه قبلی را به آرامی بردارید. از بالا شروع کنید و به سمت پایین ادامه دهید. در همین زمان از دست دیگر خود برای اعمال فشار بر خلاف جهت برداشتن کیسه استفاده کنید. دو لبه کیسه را به هم برسانید تا موجب چسبندگی مجدد نشود.</a:t>
            </a:r>
          </a:p>
          <a:p>
            <a:pPr algn="r" rtl="1"/>
            <a:endParaRPr lang="en-US" sz="1800" dirty="0">
              <a:cs typeface="B Nazanin" panose="00000400000000000000" pitchFamily="2" charset="-78"/>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solidFill>
                <a:prstClr val="white"/>
              </a:solidFill>
            </a:endParaRPr>
          </a:p>
        </p:txBody>
      </p:sp>
      <p:sp>
        <p:nvSpPr>
          <p:cNvPr id="6" name="Title 1"/>
          <p:cNvSpPr>
            <a:spLocks noGrp="1"/>
          </p:cNvSpPr>
          <p:nvPr>
            <p:ph type="title"/>
          </p:nvPr>
        </p:nvSpPr>
        <p:spPr>
          <a:xfrm>
            <a:off x="457201" y="381949"/>
            <a:ext cx="7617255" cy="598064"/>
          </a:xfrm>
        </p:spPr>
        <p:txBody>
          <a:bodyPr>
            <a:normAutofit/>
          </a:bodyPr>
          <a:lstStyle/>
          <a:p>
            <a:pPr algn="r" rtl="1"/>
            <a:r>
              <a:rPr lang="fa-IR" sz="2520" dirty="0">
                <a:solidFill>
                  <a:schemeClr val="tx1"/>
                </a:solidFill>
                <a:cs typeface="B Titr" panose="00000700000000000000" pitchFamily="2" charset="-78"/>
              </a:rPr>
              <a:t>برای تعویض کیسه استومی طبق مراحل زیر عمل نمایید:</a:t>
            </a:r>
            <a:endParaRPr lang="en-US" sz="2520" dirty="0">
              <a:solidFill>
                <a:schemeClr val="tx1"/>
              </a:solidFill>
              <a:cs typeface="B Titr" panose="000007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834" y="1277097"/>
            <a:ext cx="1894372" cy="142219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1622" y="4870781"/>
            <a:ext cx="3008376" cy="1744858"/>
          </a:xfrm>
          <a:prstGeom prst="rect">
            <a:avLst/>
          </a:prstGeom>
        </p:spPr>
      </p:pic>
    </p:spTree>
    <p:extLst>
      <p:ext uri="{BB962C8B-B14F-4D97-AF65-F5344CB8AC3E}">
        <p14:creationId xmlns:p14="http://schemas.microsoft.com/office/powerpoint/2010/main" val="1150141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83289"/>
            <a:ext cx="8335478" cy="2823353"/>
          </a:xfrm>
        </p:spPr>
        <p:txBody>
          <a:bodyPr>
            <a:noAutofit/>
          </a:bodyPr>
          <a:lstStyle/>
          <a:p>
            <a:pPr lvl="0" algn="r" rtl="1"/>
            <a:r>
              <a:rPr lang="fa-IR" sz="2160" dirty="0">
                <a:solidFill>
                  <a:schemeClr val="tx1">
                    <a:lumMod val="95000"/>
                    <a:lumOff val="5000"/>
                  </a:schemeClr>
                </a:solidFill>
                <a:cs typeface="B Nazanin" panose="00000400000000000000" pitchFamily="2" charset="-78"/>
              </a:rPr>
              <a:t>اگر در حین جداکردن چسب پایه با مقاومت مواجه شدید از پاک کننده چسب یا الکل استفاده کنید.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کیسه قبلی را در نایلون زباله قرار دهید(اگر کیسه کلمپ دارد آن را از قبل باز کنید.)</a:t>
            </a:r>
          </a:p>
          <a:p>
            <a:pPr lvl="0" algn="r" rtl="1"/>
            <a:r>
              <a:rPr lang="fa-IR" sz="2160" dirty="0">
                <a:solidFill>
                  <a:schemeClr val="tx1">
                    <a:lumMod val="95000"/>
                    <a:lumOff val="5000"/>
                  </a:schemeClr>
                </a:solidFill>
                <a:cs typeface="B Nazanin" panose="00000400000000000000" pitchFamily="2" charset="-78"/>
              </a:rPr>
              <a:t>استوما را از نظر رنگ و رطوبت بررسی و لمس کنید.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پوست را از نظر قرمزی یا تحریک مشاهده ‌کنید.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پوست اطراف استوما را با آب گرم و گاز یا پنبه تمیز کنید.</a:t>
            </a:r>
            <a:endParaRPr lang="en-US" sz="2160" dirty="0">
              <a:solidFill>
                <a:schemeClr val="tx1">
                  <a:lumMod val="95000"/>
                  <a:lumOff val="5000"/>
                </a:schemeClr>
              </a:solidFill>
              <a:cs typeface="B Nazanin" panose="00000400000000000000" pitchFamily="2" charset="-78"/>
            </a:endParaRPr>
          </a:p>
          <a:p>
            <a:pPr algn="r" rtl="1"/>
            <a:endParaRPr lang="en-US" sz="1800" dirty="0">
              <a:solidFill>
                <a:schemeClr val="tx1">
                  <a:lumMod val="95000"/>
                  <a:lumOff val="5000"/>
                </a:schemeClr>
              </a:solidFill>
              <a:cs typeface="B Nazanin" panose="00000400000000000000" pitchFamily="2" charset="-78"/>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6" name="Title 1"/>
          <p:cNvSpPr>
            <a:spLocks noGrp="1"/>
          </p:cNvSpPr>
          <p:nvPr>
            <p:ph type="title"/>
          </p:nvPr>
        </p:nvSpPr>
        <p:spPr>
          <a:xfrm>
            <a:off x="457201" y="381949"/>
            <a:ext cx="7617255" cy="598064"/>
          </a:xfrm>
        </p:spPr>
        <p:txBody>
          <a:bodyPr>
            <a:normAutofit/>
          </a:bodyPr>
          <a:lstStyle/>
          <a:p>
            <a:pPr algn="r" rtl="1"/>
            <a:r>
              <a:rPr lang="fa-IR" sz="2520" dirty="0">
                <a:solidFill>
                  <a:schemeClr val="tx1"/>
                </a:solidFill>
                <a:cs typeface="B Titr" panose="00000700000000000000" pitchFamily="2" charset="-78"/>
              </a:rPr>
              <a:t>برای تعویض کیسه استومی طبق مراحل زیر عمل نمایید (ادامه):</a:t>
            </a:r>
            <a:endParaRPr lang="en-US" sz="2520" dirty="0">
              <a:solidFill>
                <a:schemeClr val="tx1"/>
              </a:solidFill>
              <a:cs typeface="B Titr" panose="000007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98" y="4312732"/>
            <a:ext cx="2749517" cy="274951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2112" y="5110836"/>
            <a:ext cx="1624834" cy="1951413"/>
          </a:xfrm>
          <a:prstGeom prst="rect">
            <a:avLst/>
          </a:prstGeom>
        </p:spPr>
      </p:pic>
      <p:pic>
        <p:nvPicPr>
          <p:cNvPr id="7" name="Picture 6"/>
          <p:cNvPicPr/>
          <p:nvPr/>
        </p:nvPicPr>
        <p:blipFill rotWithShape="1">
          <a:blip r:embed="rId4" cstate="print">
            <a:extLst>
              <a:ext uri="{28A0092B-C50C-407E-A947-70E740481C1C}">
                <a14:useLocalDpi xmlns:a14="http://schemas.microsoft.com/office/drawing/2010/main" val="0"/>
              </a:ext>
            </a:extLst>
          </a:blip>
          <a:srcRect l="40210" t="29333" r="47872" b="56070"/>
          <a:stretch/>
        </p:blipFill>
        <p:spPr bwMode="auto">
          <a:xfrm>
            <a:off x="6241950" y="4406641"/>
            <a:ext cx="1624073" cy="17874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687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831" y="1470993"/>
            <a:ext cx="7843450" cy="4005281"/>
          </a:xfrm>
        </p:spPr>
        <p:txBody>
          <a:bodyPr>
            <a:normAutofit/>
          </a:bodyPr>
          <a:lstStyle/>
          <a:p>
            <a:pPr lvl="0" algn="r" rtl="1">
              <a:lnSpc>
                <a:spcPct val="150000"/>
              </a:lnSpc>
            </a:pPr>
            <a:r>
              <a:rPr lang="fa-IR" sz="2160" dirty="0">
                <a:solidFill>
                  <a:schemeClr val="tx1">
                    <a:lumMod val="95000"/>
                    <a:lumOff val="5000"/>
                  </a:schemeClr>
                </a:solidFill>
                <a:cs typeface="B Nazanin" panose="00000400000000000000" pitchFamily="2" charset="-78"/>
              </a:rPr>
              <a:t>به آرامی پوست را با حوله یا گاز خشک کنید اگر پوست اطراف استومی خارش دار یا حساس است؛ از پودرهای محافظ استفاده کنید.</a:t>
            </a:r>
            <a:endParaRPr lang="en-US" sz="2160" dirty="0">
              <a:solidFill>
                <a:schemeClr val="tx1">
                  <a:lumMod val="95000"/>
                  <a:lumOff val="5000"/>
                </a:schemeClr>
              </a:solidFill>
              <a:cs typeface="B Nazanin" panose="00000400000000000000" pitchFamily="2" charset="-78"/>
            </a:endParaRPr>
          </a:p>
          <a:p>
            <a:pPr lvl="0" algn="r" rtl="1">
              <a:lnSpc>
                <a:spcPct val="150000"/>
              </a:lnSpc>
            </a:pPr>
            <a:r>
              <a:rPr lang="fa-IR" sz="2160" dirty="0">
                <a:solidFill>
                  <a:schemeClr val="tx1">
                    <a:lumMod val="95000"/>
                    <a:lumOff val="5000"/>
                  </a:schemeClr>
                </a:solidFill>
                <a:cs typeface="B Nazanin" panose="00000400000000000000" pitchFamily="2" charset="-78"/>
              </a:rPr>
              <a:t>سایز استومی را با استفاده از الگوهای اندازه گیری تعیین کنید. اگر استومی بیمار گرد نیست با استفاده از طلق الگوی آن را تعیین کنید.</a:t>
            </a:r>
            <a:endParaRPr lang="en-US" sz="2160" dirty="0">
              <a:solidFill>
                <a:schemeClr val="tx1">
                  <a:lumMod val="95000"/>
                  <a:lumOff val="5000"/>
                </a:schemeClr>
              </a:solidFill>
              <a:cs typeface="B Nazanin" panose="00000400000000000000" pitchFamily="2" charset="-78"/>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solidFill>
                <a:prstClr val="white"/>
              </a:solidFill>
            </a:endParaRPr>
          </a:p>
        </p:txBody>
      </p:sp>
      <p:sp>
        <p:nvSpPr>
          <p:cNvPr id="5" name="Title 1"/>
          <p:cNvSpPr>
            <a:spLocks noGrp="1"/>
          </p:cNvSpPr>
          <p:nvPr>
            <p:ph type="title"/>
          </p:nvPr>
        </p:nvSpPr>
        <p:spPr>
          <a:xfrm>
            <a:off x="457201" y="381949"/>
            <a:ext cx="7617255" cy="598064"/>
          </a:xfrm>
        </p:spPr>
        <p:txBody>
          <a:bodyPr>
            <a:normAutofit/>
          </a:bodyPr>
          <a:lstStyle/>
          <a:p>
            <a:pPr algn="r" rtl="1"/>
            <a:r>
              <a:rPr lang="fa-IR" sz="2520" dirty="0">
                <a:solidFill>
                  <a:schemeClr val="tx1"/>
                </a:solidFill>
                <a:cs typeface="B Titr" panose="00000700000000000000" pitchFamily="2" charset="-78"/>
              </a:rPr>
              <a:t>برای تعویض کیسه استومی طبق مراحل زیر عمل نمایید (ادامه):</a:t>
            </a:r>
            <a:endParaRPr lang="en-US" sz="2520" dirty="0">
              <a:solidFill>
                <a:schemeClr val="tx1"/>
              </a:solidFill>
              <a:cs typeface="B Titr" panose="00000700000000000000" pitchFamily="2" charset="-78"/>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007" y="3901103"/>
            <a:ext cx="2880722" cy="240207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672" y="4105277"/>
            <a:ext cx="2655666" cy="1993731"/>
          </a:xfrm>
          <a:prstGeom prst="rect">
            <a:avLst/>
          </a:prstGeom>
        </p:spPr>
      </p:pic>
    </p:spTree>
    <p:extLst>
      <p:ext uri="{BB962C8B-B14F-4D97-AF65-F5344CB8AC3E}">
        <p14:creationId xmlns:p14="http://schemas.microsoft.com/office/powerpoint/2010/main" val="1617135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5899" y="1769828"/>
            <a:ext cx="7617257" cy="4209392"/>
          </a:xfrm>
        </p:spPr>
        <p:txBody>
          <a:bodyPr>
            <a:normAutofit/>
          </a:bodyPr>
          <a:lstStyle/>
          <a:p>
            <a:pPr lvl="0" algn="r" rtl="1"/>
            <a:r>
              <a:rPr lang="fa-IR" sz="2160" dirty="0">
                <a:solidFill>
                  <a:schemeClr val="tx1">
                    <a:lumMod val="95000"/>
                    <a:lumOff val="5000"/>
                  </a:schemeClr>
                </a:solidFill>
                <a:cs typeface="B Nazanin" panose="00000400000000000000" pitchFamily="2" charset="-78"/>
              </a:rPr>
              <a:t>الگوی اندازه گیری را در پشت چسب کیسه قرار دهید و سایز مناسب را تعیین کنید.</a:t>
            </a:r>
          </a:p>
          <a:p>
            <a:pPr lvl="0" algn="r" rtl="1"/>
            <a:endParaRPr lang="fa-IR" sz="2160" dirty="0">
              <a:solidFill>
                <a:schemeClr val="tx1">
                  <a:lumMod val="95000"/>
                  <a:lumOff val="5000"/>
                </a:schemeClr>
              </a:solidFill>
              <a:cs typeface="B Nazanin" panose="00000400000000000000" pitchFamily="2" charset="-78"/>
            </a:endParaRPr>
          </a:p>
          <a:p>
            <a:pPr lvl="0" algn="r" rtl="1"/>
            <a:endParaRPr lang="fa-IR" sz="2160" dirty="0">
              <a:solidFill>
                <a:schemeClr val="tx1">
                  <a:lumMod val="95000"/>
                  <a:lumOff val="5000"/>
                </a:schemeClr>
              </a:solidFill>
              <a:cs typeface="B Nazanin" panose="00000400000000000000" pitchFamily="2" charset="-78"/>
            </a:endParaRPr>
          </a:p>
          <a:p>
            <a:pPr lvl="0" algn="r" rtl="1"/>
            <a:endParaRPr lang="fa-IR" sz="2160" dirty="0">
              <a:solidFill>
                <a:schemeClr val="tx1">
                  <a:lumMod val="95000"/>
                  <a:lumOff val="5000"/>
                </a:schemeClr>
              </a:solidFill>
              <a:cs typeface="B Nazanin" panose="00000400000000000000" pitchFamily="2" charset="-78"/>
            </a:endParaRPr>
          </a:p>
          <a:p>
            <a:pPr lvl="0" algn="r" rtl="1"/>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از قیچی برای برش چسب استفاده کنید.</a:t>
            </a:r>
            <a:endParaRPr lang="en-US" sz="2160" dirty="0">
              <a:solidFill>
                <a:schemeClr val="tx1">
                  <a:lumMod val="95000"/>
                  <a:lumOff val="5000"/>
                </a:schemeClr>
              </a:solidFill>
              <a:cs typeface="B Nazanin" panose="00000400000000000000" pitchFamily="2" charset="-78"/>
            </a:endParaRPr>
          </a:p>
          <a:p>
            <a:pPr algn="r" rtl="1"/>
            <a:r>
              <a:rPr lang="fa-IR" sz="2160" dirty="0">
                <a:solidFill>
                  <a:schemeClr val="tx1">
                    <a:lumMod val="95000"/>
                    <a:lumOff val="5000"/>
                  </a:schemeClr>
                </a:solidFill>
                <a:cs typeface="B Nazanin" panose="00000400000000000000" pitchFamily="2" charset="-78"/>
              </a:rPr>
              <a:t>کیسه جدید استومی را در مقابل استومی گرفته و مطمئن ‌شوید که سایز آن مناسب است، اگر لازم است آن را مجدد برش دهید.</a:t>
            </a:r>
            <a:endParaRPr lang="en-US" sz="2160" dirty="0">
              <a:solidFill>
                <a:schemeClr val="tx1">
                  <a:lumMod val="95000"/>
                  <a:lumOff val="5000"/>
                </a:schemeClr>
              </a:solidFill>
              <a:cs typeface="B Nazanin" panose="00000400000000000000" pitchFamily="2" charset="-78"/>
            </a:endParaRPr>
          </a:p>
          <a:p>
            <a:pPr algn="r" rtl="1"/>
            <a:endParaRPr lang="en-US" sz="2160" dirty="0">
              <a:solidFill>
                <a:schemeClr val="tx1">
                  <a:lumMod val="95000"/>
                  <a:lumOff val="5000"/>
                </a:schemeClr>
              </a:solidFill>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5" name="Title 1"/>
          <p:cNvSpPr>
            <a:spLocks noGrp="1"/>
          </p:cNvSpPr>
          <p:nvPr>
            <p:ph type="title"/>
          </p:nvPr>
        </p:nvSpPr>
        <p:spPr>
          <a:xfrm>
            <a:off x="457201" y="381949"/>
            <a:ext cx="7617255" cy="598064"/>
          </a:xfrm>
        </p:spPr>
        <p:txBody>
          <a:bodyPr>
            <a:normAutofit/>
          </a:bodyPr>
          <a:lstStyle/>
          <a:p>
            <a:pPr algn="r" rtl="1"/>
            <a:r>
              <a:rPr lang="fa-IR" sz="2520" dirty="0">
                <a:solidFill>
                  <a:schemeClr val="tx1"/>
                </a:solidFill>
                <a:cs typeface="B Titr" panose="00000700000000000000" pitchFamily="2" charset="-78"/>
              </a:rPr>
              <a:t>برای تعویض کیسه استومی طبق مراحل زیر عمل نمایید (ادامه):</a:t>
            </a:r>
            <a:endParaRPr lang="en-US" sz="2520" dirty="0">
              <a:solidFill>
                <a:schemeClr val="tx1"/>
              </a:solidFill>
              <a:cs typeface="B Titr" panose="00000700000000000000" pitchFamily="2" charset="-78"/>
            </a:endParaRPr>
          </a:p>
        </p:txBody>
      </p:sp>
      <p:pic>
        <p:nvPicPr>
          <p:cNvPr id="6" name="Picture 5"/>
          <p:cNvPicPr/>
          <p:nvPr/>
        </p:nvPicPr>
        <p:blipFill rotWithShape="1">
          <a:blip r:embed="rId2" cstate="print">
            <a:extLst>
              <a:ext uri="{28A0092B-C50C-407E-A947-70E740481C1C}">
                <a14:useLocalDpi xmlns:a14="http://schemas.microsoft.com/office/drawing/2010/main" val="0"/>
              </a:ext>
            </a:extLst>
          </a:blip>
          <a:srcRect l="75597" t="28744" r="12485" b="56659"/>
          <a:stretch/>
        </p:blipFill>
        <p:spPr bwMode="auto">
          <a:xfrm>
            <a:off x="1313848" y="2269832"/>
            <a:ext cx="1624073" cy="1787418"/>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2" cstate="print">
            <a:extLst>
              <a:ext uri="{28A0092B-C50C-407E-A947-70E740481C1C}">
                <a14:useLocalDpi xmlns:a14="http://schemas.microsoft.com/office/drawing/2010/main" val="0"/>
              </a:ext>
            </a:extLst>
          </a:blip>
          <a:srcRect l="40070" t="42783" r="48055" b="41423"/>
          <a:stretch/>
        </p:blipFill>
        <p:spPr bwMode="auto">
          <a:xfrm>
            <a:off x="1149110" y="5090425"/>
            <a:ext cx="2250443" cy="177759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781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997"/>
            <a:ext cx="8306602" cy="5443087"/>
          </a:xfrm>
        </p:spPr>
        <p:txBody>
          <a:bodyPr>
            <a:normAutofit/>
          </a:bodyPr>
          <a:lstStyle/>
          <a:p>
            <a:pPr lvl="0" algn="r" rtl="1"/>
            <a:r>
              <a:rPr lang="fa-IR" sz="2160" dirty="0">
                <a:solidFill>
                  <a:schemeClr val="tx1">
                    <a:lumMod val="95000"/>
                    <a:lumOff val="5000"/>
                  </a:schemeClr>
                </a:solidFill>
                <a:cs typeface="B Nazanin" panose="00000400000000000000" pitchFamily="2" charset="-78"/>
              </a:rPr>
              <a:t>اگر از کیسه قابل تخلیه استفاده می کنید، انتهای آن را بندید.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پوشش روی چسب پایه کیسه را بردارید و محل برش داده شده را روی استوما قرار دهید.</a:t>
            </a:r>
          </a:p>
          <a:p>
            <a:pPr lvl="0" algn="r" rtl="1"/>
            <a:endParaRPr lang="fa-IR" sz="2160" dirty="0">
              <a:solidFill>
                <a:schemeClr val="tx1">
                  <a:lumMod val="95000"/>
                  <a:lumOff val="5000"/>
                </a:schemeClr>
              </a:solidFill>
              <a:cs typeface="B Nazanin" panose="00000400000000000000" pitchFamily="2" charset="-78"/>
            </a:endParaRPr>
          </a:p>
          <a:p>
            <a:pPr lvl="0" algn="r" rtl="1"/>
            <a:endParaRPr lang="fa-IR" sz="2160" dirty="0">
              <a:solidFill>
                <a:schemeClr val="tx1">
                  <a:lumMod val="95000"/>
                  <a:lumOff val="5000"/>
                </a:schemeClr>
              </a:solidFill>
              <a:cs typeface="B Nazanin" panose="00000400000000000000" pitchFamily="2" charset="-78"/>
            </a:endParaRPr>
          </a:p>
          <a:p>
            <a:pPr lvl="0" algn="r" rtl="1"/>
            <a:endParaRPr lang="fa-IR" sz="1260" dirty="0">
              <a:solidFill>
                <a:schemeClr val="tx1">
                  <a:lumMod val="95000"/>
                  <a:lumOff val="5000"/>
                </a:schemeClr>
              </a:solidFill>
              <a:cs typeface="B Nazanin" panose="00000400000000000000" pitchFamily="2" charset="-78"/>
            </a:endParaRPr>
          </a:p>
          <a:p>
            <a:pPr lvl="0" algn="r" rtl="1"/>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چسب پایه را روی پوست اطراف استوما قرار ‌دهید و آن را به مدت 30 تا 60 ثانیه به اطراف در همه جهات فشار دهید تا مطمئن شوید به خوبی چسبیده است.</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کیسه را آویزان کنید.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در صورت لزوم به استفاده از کمربند استومی؛ آن را در محل خود قرار ‌دهید.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الگوی کاغذی اندازه گیری را برای اندازه گیری در دفعات بعدی نگه داری کنید.</a:t>
            </a:r>
            <a:endParaRPr lang="en-US" sz="2160" dirty="0">
              <a:solidFill>
                <a:schemeClr val="tx1">
                  <a:lumMod val="95000"/>
                  <a:lumOff val="5000"/>
                </a:schemeClr>
              </a:solidFill>
              <a:cs typeface="B Nazanin" panose="00000400000000000000" pitchFamily="2" charset="-78"/>
            </a:endParaRPr>
          </a:p>
          <a:p>
            <a:pPr lvl="0" algn="r" rtl="1"/>
            <a:r>
              <a:rPr lang="fa-IR" sz="2160" dirty="0">
                <a:solidFill>
                  <a:schemeClr val="tx1">
                    <a:lumMod val="95000"/>
                    <a:lumOff val="5000"/>
                  </a:schemeClr>
                </a:solidFill>
                <a:cs typeface="B Nazanin" panose="00000400000000000000" pitchFamily="2" charset="-78"/>
              </a:rPr>
              <a:t>دستها را بشویید.</a:t>
            </a:r>
            <a:endParaRPr lang="en-US" sz="2160" dirty="0">
              <a:solidFill>
                <a:schemeClr val="tx1">
                  <a:lumMod val="95000"/>
                  <a:lumOff val="5000"/>
                </a:schemeClr>
              </a:solidFill>
              <a:cs typeface="B Nazanin" panose="00000400000000000000" pitchFamily="2" charset="-78"/>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5" name="Title 1"/>
          <p:cNvSpPr>
            <a:spLocks noGrp="1"/>
          </p:cNvSpPr>
          <p:nvPr>
            <p:ph type="title"/>
          </p:nvPr>
        </p:nvSpPr>
        <p:spPr>
          <a:xfrm>
            <a:off x="457201" y="381949"/>
            <a:ext cx="7617255" cy="598064"/>
          </a:xfrm>
        </p:spPr>
        <p:txBody>
          <a:bodyPr>
            <a:normAutofit/>
          </a:bodyPr>
          <a:lstStyle/>
          <a:p>
            <a:pPr algn="r" rtl="1"/>
            <a:r>
              <a:rPr lang="fa-IR" sz="2520" dirty="0">
                <a:solidFill>
                  <a:schemeClr val="tx1"/>
                </a:solidFill>
                <a:cs typeface="B Titr" panose="00000700000000000000" pitchFamily="2" charset="-78"/>
              </a:rPr>
              <a:t>برای تعویض کیسه استومی طبق مراحل زیر عمل نمایید (ادامه):</a:t>
            </a:r>
            <a:endParaRPr lang="en-US" sz="2520" dirty="0">
              <a:solidFill>
                <a:schemeClr val="tx1"/>
              </a:solidFill>
              <a:cs typeface="B Titr" panose="00000700000000000000" pitchFamily="2" charset="-78"/>
            </a:endParaRPr>
          </a:p>
        </p:txBody>
      </p:sp>
      <p:pic>
        <p:nvPicPr>
          <p:cNvPr id="6" name="Picture 5"/>
          <p:cNvPicPr/>
          <p:nvPr/>
        </p:nvPicPr>
        <p:blipFill rotWithShape="1">
          <a:blip r:embed="rId2" cstate="print">
            <a:extLst>
              <a:ext uri="{28A0092B-C50C-407E-A947-70E740481C1C}">
                <a14:useLocalDpi xmlns:a14="http://schemas.microsoft.com/office/drawing/2010/main" val="0"/>
              </a:ext>
            </a:extLst>
          </a:blip>
          <a:srcRect l="52203" t="42867" r="24313" b="41423"/>
          <a:stretch/>
        </p:blipFill>
        <p:spPr bwMode="auto">
          <a:xfrm>
            <a:off x="1826393" y="2486401"/>
            <a:ext cx="3400125" cy="1382352"/>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2" cstate="print">
            <a:extLst>
              <a:ext uri="{28A0092B-C50C-407E-A947-70E740481C1C}">
                <a14:useLocalDpi xmlns:a14="http://schemas.microsoft.com/office/drawing/2010/main" val="0"/>
              </a:ext>
            </a:extLst>
          </a:blip>
          <a:srcRect l="75383" t="43056" r="12485" b="41423"/>
          <a:stretch/>
        </p:blipFill>
        <p:spPr bwMode="auto">
          <a:xfrm>
            <a:off x="457200" y="4522143"/>
            <a:ext cx="1227220" cy="13571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22221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2" y="1110406"/>
            <a:ext cx="7617255" cy="472772"/>
          </a:xfrm>
        </p:spPr>
        <p:txBody>
          <a:bodyPr>
            <a:normAutofit fontScale="90000"/>
          </a:bodyPr>
          <a:lstStyle/>
          <a:p>
            <a:pPr algn="r" rtl="1"/>
            <a:r>
              <a:rPr lang="fa-IR" sz="2520" dirty="0">
                <a:cs typeface="B Titr" panose="00000700000000000000" pitchFamily="2" charset="-78"/>
              </a:rPr>
              <a:t>به خاطر داشته باشید که:</a:t>
            </a:r>
            <a:endParaRPr lang="en-US" sz="2520" dirty="0">
              <a:cs typeface="B Titr" panose="00000700000000000000" pitchFamily="2" charset="-78"/>
            </a:endParaRPr>
          </a:p>
        </p:txBody>
      </p:sp>
      <p:sp>
        <p:nvSpPr>
          <p:cNvPr id="3" name="Content Placeholder 2"/>
          <p:cNvSpPr>
            <a:spLocks noGrp="1"/>
          </p:cNvSpPr>
          <p:nvPr>
            <p:ph idx="1"/>
          </p:nvPr>
        </p:nvSpPr>
        <p:spPr>
          <a:xfrm>
            <a:off x="731520" y="2348496"/>
            <a:ext cx="7617257" cy="2038324"/>
          </a:xfrm>
        </p:spPr>
        <p:txBody>
          <a:bodyPr>
            <a:normAutofit/>
          </a:bodyPr>
          <a:lstStyle/>
          <a:p>
            <a:pPr algn="r" rtl="1">
              <a:lnSpc>
                <a:spcPct val="150000"/>
              </a:lnSpc>
            </a:pPr>
            <a:r>
              <a:rPr lang="fa-IR" sz="2160" dirty="0">
                <a:solidFill>
                  <a:schemeClr val="tx1">
                    <a:lumMod val="95000"/>
                    <a:lumOff val="5000"/>
                  </a:schemeClr>
                </a:solidFill>
                <a:cs typeface="B Nazanin" panose="00000400000000000000" pitchFamily="2" charset="-78"/>
              </a:rPr>
              <a:t>برای شستشوی استومی نیاز به محلول خاصی نیست؛ آب بهترین مایع برای تمیز کردن پوست و استومی می باشد.</a:t>
            </a:r>
          </a:p>
          <a:p>
            <a:pPr algn="r" rtl="1">
              <a:lnSpc>
                <a:spcPct val="150000"/>
              </a:lnSpc>
            </a:pPr>
            <a:r>
              <a:rPr lang="fa-IR" sz="2160" dirty="0">
                <a:solidFill>
                  <a:schemeClr val="tx1">
                    <a:lumMod val="95000"/>
                    <a:lumOff val="5000"/>
                  </a:schemeClr>
                </a:solidFill>
                <a:cs typeface="B Nazanin" panose="00000400000000000000" pitchFamily="2" charset="-78"/>
              </a:rPr>
              <a:t>در صورت لزوم می توان از شامپو بچه برای تمیز کردن استومی استفاده نمود.</a:t>
            </a:r>
            <a:endParaRPr lang="en-US" sz="2160" dirty="0">
              <a:solidFill>
                <a:schemeClr val="tx1">
                  <a:lumMod val="95000"/>
                  <a:lumOff val="5000"/>
                </a:schemeClr>
              </a:solidFill>
              <a:cs typeface="B Nazani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101" y="4486691"/>
            <a:ext cx="3494535" cy="1527429"/>
          </a:xfrm>
          <a:prstGeom prst="rect">
            <a:avLst/>
          </a:prstGeom>
        </p:spPr>
      </p:pic>
    </p:spTree>
    <p:extLst>
      <p:ext uri="{BB962C8B-B14F-4D97-AF65-F5344CB8AC3E}">
        <p14:creationId xmlns:p14="http://schemas.microsoft.com/office/powerpoint/2010/main" val="858194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230" y="1074558"/>
            <a:ext cx="8061159" cy="2126664"/>
          </a:xfrm>
        </p:spPr>
        <p:txBody>
          <a:bodyPr>
            <a:normAutofit lnSpcReduction="10000"/>
          </a:bodyPr>
          <a:lstStyle/>
          <a:p>
            <a:pPr algn="r" rtl="1">
              <a:lnSpc>
                <a:spcPct val="150000"/>
              </a:lnSpc>
            </a:pPr>
            <a:r>
              <a:rPr lang="fa-IR" sz="2160" dirty="0">
                <a:cs typeface="B Nazanin" panose="00000400000000000000" pitchFamily="2" charset="-78"/>
              </a:rPr>
              <a:t>اگر استومی راد (</a:t>
            </a:r>
            <a:r>
              <a:rPr lang="en-US" sz="2160" dirty="0">
                <a:cs typeface="B Nazanin" panose="00000400000000000000" pitchFamily="2" charset="-78"/>
              </a:rPr>
              <a:t>Rod</a:t>
            </a:r>
            <a:r>
              <a:rPr lang="fa-IR" sz="2160" dirty="0">
                <a:cs typeface="B Nazanin" panose="00000400000000000000" pitchFamily="2" charset="-78"/>
              </a:rPr>
              <a:t>) دارد باید سایز چسب پایه را به اندازه روده برش داد و دو طرف راد را در داخل کیسه قرار داد.</a:t>
            </a:r>
          </a:p>
          <a:p>
            <a:pPr algn="r" rtl="1">
              <a:lnSpc>
                <a:spcPct val="150000"/>
              </a:lnSpc>
            </a:pPr>
            <a:r>
              <a:rPr lang="fa-IR" sz="2160" dirty="0">
                <a:cs typeface="B Nazanin" panose="00000400000000000000" pitchFamily="2" charset="-78"/>
              </a:rPr>
              <a:t>اگر راد روی پوست بخیه خورده است و نمی توان آن را به داخل کیسه هدایت نمود؛ میتوان الگوی استومی و راد را برش داد؛ سپس کیسه را چسباند.</a:t>
            </a:r>
            <a:endParaRPr lang="en-US" sz="2160" dirty="0">
              <a:cs typeface="B Nazanin" panose="00000400000000000000" pitchFamily="2" charset="-78"/>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20902"/>
          <a:stretch/>
        </p:blipFill>
        <p:spPr>
          <a:xfrm>
            <a:off x="820839" y="3201222"/>
            <a:ext cx="3986842" cy="2403764"/>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6044" t="27993" r="17458" b="23280"/>
          <a:stretch/>
        </p:blipFill>
        <p:spPr>
          <a:xfrm rot="10800000">
            <a:off x="5500835" y="3551135"/>
            <a:ext cx="2634254" cy="1703939"/>
          </a:xfrm>
          <a:prstGeom prst="rect">
            <a:avLst/>
          </a:prstGeom>
        </p:spPr>
      </p:pic>
      <p:sp>
        <p:nvSpPr>
          <p:cNvPr id="6" name="TextBox 5"/>
          <p:cNvSpPr txBox="1"/>
          <p:nvPr/>
        </p:nvSpPr>
        <p:spPr>
          <a:xfrm>
            <a:off x="5342019" y="5467919"/>
            <a:ext cx="2951885" cy="757130"/>
          </a:xfrm>
          <a:prstGeom prst="rect">
            <a:avLst/>
          </a:prstGeom>
          <a:noFill/>
        </p:spPr>
        <p:txBody>
          <a:bodyPr wrap="square" rtlCol="0">
            <a:spAutoFit/>
          </a:bodyPr>
          <a:lstStyle/>
          <a:p>
            <a:pPr algn="ctr" rtl="1"/>
            <a:r>
              <a:rPr lang="fa-IR" sz="2160" dirty="0">
                <a:cs typeface="B Nazanin" panose="00000400000000000000" pitchFamily="2" charset="-78"/>
              </a:rPr>
              <a:t>ایجاد درماتیت زیر محل قرارگیری راد</a:t>
            </a:r>
            <a:endParaRPr lang="en-US" sz="2160" dirty="0">
              <a:cs typeface="B Nazanin" panose="00000400000000000000" pitchFamily="2" charset="-78"/>
            </a:endParaRPr>
          </a:p>
        </p:txBody>
      </p:sp>
    </p:spTree>
    <p:extLst>
      <p:ext uri="{BB962C8B-B14F-4D97-AF65-F5344CB8AC3E}">
        <p14:creationId xmlns:p14="http://schemas.microsoft.com/office/powerpoint/2010/main" val="3386906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52629" y="1352599"/>
            <a:ext cx="5618891" cy="42141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187821" y="1060784"/>
            <a:ext cx="5803638" cy="4982547"/>
          </a:xfrm>
          <a:prstGeom prst="rect">
            <a:avLst/>
          </a:prstGeom>
        </p:spPr>
      </p:pic>
      <p:sp>
        <p:nvSpPr>
          <p:cNvPr id="6" name="Rectangle 5"/>
          <p:cNvSpPr/>
          <p:nvPr/>
        </p:nvSpPr>
        <p:spPr>
          <a:xfrm>
            <a:off x="8145624" y="4653068"/>
            <a:ext cx="2435290" cy="1800809"/>
          </a:xfrm>
          <a:prstGeom prst="rect">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656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19" y="1438909"/>
            <a:ext cx="7974531" cy="2808916"/>
          </a:xfrm>
        </p:spPr>
        <p:txBody>
          <a:bodyPr>
            <a:normAutofit/>
          </a:bodyPr>
          <a:lstStyle/>
          <a:p>
            <a:pPr algn="just" rtl="1"/>
            <a:r>
              <a:rPr lang="fa-IR" sz="2160" dirty="0">
                <a:cs typeface="B Nazanin" panose="00000400000000000000" pitchFamily="2" charset="-78"/>
              </a:rPr>
              <a:t>تماس مواد دفعی با پوست باعث تحریک پوست می شود و زمینه را برای درماتیت و سایر عوارض پوستی فراهم می کند.</a:t>
            </a:r>
          </a:p>
          <a:p>
            <a:pPr algn="just" rtl="1"/>
            <a:r>
              <a:rPr lang="ar-SA" sz="2160" dirty="0">
                <a:cs typeface="B Nazanin" panose="00000400000000000000" pitchFamily="2" charset="-78"/>
              </a:rPr>
              <a:t>بعد از جراحی استوما برای مدت 6 تا 8 هفته متورم است</a:t>
            </a:r>
            <a:r>
              <a:rPr lang="fa-IR" sz="2160" dirty="0">
                <a:cs typeface="B Nazanin" panose="00000400000000000000" pitchFamily="2" charset="-78"/>
              </a:rPr>
              <a:t> و سایز آن تغییر می کند</a:t>
            </a:r>
            <a:r>
              <a:rPr lang="ar-SA" sz="2160" dirty="0">
                <a:cs typeface="B Nazanin" panose="00000400000000000000" pitchFamily="2" charset="-78"/>
              </a:rPr>
              <a:t>. در طول این زمان استوما باید هفته‌ای یک بار اندازه‌گیری شود. </a:t>
            </a:r>
            <a:endParaRPr lang="fa-IR" sz="2160" dirty="0">
              <a:cs typeface="B Nazanin" panose="00000400000000000000" pitchFamily="2" charset="-78"/>
            </a:endParaRPr>
          </a:p>
          <a:p>
            <a:pPr algn="just" rtl="1"/>
            <a:r>
              <a:rPr lang="ar-SA" sz="2160" dirty="0">
                <a:cs typeface="B Nazanin" panose="00000400000000000000" pitchFamily="2" charset="-78"/>
              </a:rPr>
              <a:t>چسب پایه یا محافظ پوست باید با استوما کاملا فیکس باشد. این سوراخ نباید بیشتر از </a:t>
            </a:r>
            <a:r>
              <a:rPr lang="ar-SA" sz="2160" dirty="0">
                <a:solidFill>
                  <a:srgbClr val="FF0000"/>
                </a:solidFill>
                <a:cs typeface="B Nazanin" panose="00000400000000000000" pitchFamily="2" charset="-78"/>
              </a:rPr>
              <a:t>یک هشتم اینچ (2 تا 3 میلی متر) </a:t>
            </a:r>
            <a:r>
              <a:rPr lang="ar-SA" sz="2160" dirty="0">
                <a:cs typeface="B Nazanin" panose="00000400000000000000" pitchFamily="2" charset="-78"/>
              </a:rPr>
              <a:t>بزرگتر از استوما باشد. </a:t>
            </a:r>
            <a:endParaRPr lang="en-US" sz="2160" dirty="0">
              <a:cs typeface="B Nazanin" panose="00000400000000000000" pitchFamily="2" charset="-78"/>
            </a:endParaRPr>
          </a:p>
        </p:txBody>
      </p:sp>
      <p:sp>
        <p:nvSpPr>
          <p:cNvPr id="4" name="Trapezoid 3"/>
          <p:cNvSpPr/>
          <p:nvPr/>
        </p:nvSpPr>
        <p:spPr>
          <a:xfrm>
            <a:off x="-317635" y="175657"/>
            <a:ext cx="8922620" cy="895148"/>
          </a:xfrm>
          <a:prstGeom prst="trapezoid">
            <a:avLst/>
          </a:prstGeom>
          <a:solidFill>
            <a:srgbClr val="F2FAA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6" name="Title 1"/>
          <p:cNvSpPr txBox="1">
            <a:spLocks/>
          </p:cNvSpPr>
          <p:nvPr/>
        </p:nvSpPr>
        <p:spPr>
          <a:xfrm>
            <a:off x="731520" y="320035"/>
            <a:ext cx="7617255" cy="552330"/>
          </a:xfrm>
          <a:prstGeom prst="rect">
            <a:avLst/>
          </a:prstGeom>
        </p:spPr>
        <p:txBody>
          <a:bodyPr vert="horz" lIns="82296" tIns="41148" rIns="82296" bIns="41148" rtlCol="0" anchor="t">
            <a:normAutofit/>
          </a:bodyPr>
          <a:lstStyle>
            <a:lvl1pPr algn="l" defTabSz="524317" rtl="0" eaLnBrk="1" latinLnBrk="0" hangingPunct="1">
              <a:spcBef>
                <a:spcPct val="0"/>
              </a:spcBef>
              <a:buNone/>
              <a:defRPr sz="4128"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1"/>
            <a:r>
              <a:rPr lang="fa-IR" sz="2880" dirty="0">
                <a:solidFill>
                  <a:schemeClr val="tx1"/>
                </a:solidFill>
                <a:cs typeface="B Titr" panose="00000700000000000000" pitchFamily="2" charset="-78"/>
              </a:rPr>
              <a:t>اهمیت اندازه گیری سایز استوما:</a:t>
            </a:r>
            <a:endParaRPr lang="en-US" sz="2880" dirty="0">
              <a:solidFill>
                <a:schemeClr val="tx1"/>
              </a:solidFill>
              <a:cs typeface="B Titr" panose="00000700000000000000" pitchFamily="2" charset="-78"/>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9582" t="31413" r="43071" b="38995"/>
          <a:stretch/>
        </p:blipFill>
        <p:spPr>
          <a:xfrm>
            <a:off x="933017" y="4045696"/>
            <a:ext cx="2950776" cy="2610235"/>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9582" t="61006" r="43071" b="9024"/>
          <a:stretch/>
        </p:blipFill>
        <p:spPr>
          <a:xfrm>
            <a:off x="4143675" y="4057110"/>
            <a:ext cx="2900808" cy="2598820"/>
          </a:xfrm>
          <a:prstGeom prst="rect">
            <a:avLst/>
          </a:prstGeom>
        </p:spPr>
      </p:pic>
    </p:spTree>
    <p:extLst>
      <p:ext uri="{BB962C8B-B14F-4D97-AF65-F5344CB8AC3E}">
        <p14:creationId xmlns:p14="http://schemas.microsoft.com/office/powerpoint/2010/main" val="250997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1" y="3036151"/>
            <a:ext cx="7617257" cy="1185330"/>
          </a:xfrm>
        </p:spPr>
        <p:txBody>
          <a:bodyPr>
            <a:normAutofit/>
          </a:bodyPr>
          <a:lstStyle/>
          <a:p>
            <a:pPr algn="r" rtl="1"/>
            <a:r>
              <a:rPr lang="fa-IR" sz="3200" dirty="0">
                <a:cs typeface="B Titr" panose="00000700000000000000" pitchFamily="2" charset="-78"/>
              </a:rPr>
              <a:t>فیلم آموزشی تعویض کیسه استوما</a:t>
            </a:r>
            <a:endParaRPr lang="en-US" sz="3200" dirty="0">
              <a:cs typeface="B Titr" panose="00000700000000000000" pitchFamily="2" charset="-78"/>
            </a:endParaRPr>
          </a:p>
        </p:txBody>
      </p:sp>
    </p:spTree>
    <p:extLst>
      <p:ext uri="{BB962C8B-B14F-4D97-AF65-F5344CB8AC3E}">
        <p14:creationId xmlns:p14="http://schemas.microsoft.com/office/powerpoint/2010/main" val="2186318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5439" y="588225"/>
            <a:ext cx="7617257" cy="1932090"/>
          </a:xfrm>
        </p:spPr>
        <p:txBody>
          <a:bodyPr>
            <a:normAutofit/>
          </a:bodyPr>
          <a:lstStyle/>
          <a:p>
            <a:pPr marL="0" indent="0" algn="ctr" rtl="1">
              <a:buNone/>
            </a:pPr>
            <a:r>
              <a:rPr lang="fa-IR" sz="3600" dirty="0">
                <a:cs typeface="B Titr" panose="00000700000000000000" pitchFamily="2" charset="-78"/>
              </a:rPr>
              <a:t>زندگی روزانه با استوما</a:t>
            </a:r>
            <a:endParaRPr lang="en-US" sz="3600" dirty="0">
              <a:cs typeface="B Titr" panose="00000700000000000000" pitchFamily="2" charset="-78"/>
            </a:endParaRPr>
          </a:p>
        </p:txBody>
      </p:sp>
      <p:sp>
        <p:nvSpPr>
          <p:cNvPr id="4" name="Footer Placeholder 3"/>
          <p:cNvSpPr>
            <a:spLocks noGrp="1"/>
          </p:cNvSpPr>
          <p:nvPr>
            <p:ph type="ftr" sz="quarter" idx="11"/>
          </p:nvPr>
        </p:nvSpPr>
        <p:spPr/>
        <p:txBody>
          <a:bodyPr/>
          <a:lstStyle/>
          <a:p>
            <a:r>
              <a:rPr lang="en-US" dirty="0" err="1"/>
              <a:t>zohre</a:t>
            </a:r>
            <a:r>
              <a:rPr lang="en-US" dirty="0"/>
              <a:t> pouresmail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942" y="1554270"/>
            <a:ext cx="8096250" cy="4743450"/>
          </a:xfrm>
          <a:prstGeom prst="rect">
            <a:avLst/>
          </a:prstGeom>
        </p:spPr>
      </p:pic>
    </p:spTree>
    <p:extLst>
      <p:ext uri="{BB962C8B-B14F-4D97-AF65-F5344CB8AC3E}">
        <p14:creationId xmlns:p14="http://schemas.microsoft.com/office/powerpoint/2010/main" val="1602727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237" y="906771"/>
            <a:ext cx="7749540" cy="845829"/>
          </a:xfrm>
        </p:spPr>
        <p:txBody>
          <a:bodyPr>
            <a:normAutofit/>
          </a:bodyPr>
          <a:lstStyle/>
          <a:p>
            <a:pPr algn="r" rtl="1"/>
            <a:r>
              <a:rPr lang="fa-IR" dirty="0">
                <a:cs typeface="B Titr" panose="00000700000000000000" pitchFamily="2" charset="-78"/>
              </a:rPr>
              <a:t>حمام کردن</a:t>
            </a:r>
            <a:endParaRPr lang="en-US" dirty="0">
              <a:cs typeface="B Titr" panose="00000700000000000000" pitchFamily="2" charset="-78"/>
            </a:endParaRPr>
          </a:p>
        </p:txBody>
      </p:sp>
      <p:sp>
        <p:nvSpPr>
          <p:cNvPr id="3" name="Content Placeholder 2"/>
          <p:cNvSpPr>
            <a:spLocks noGrp="1"/>
          </p:cNvSpPr>
          <p:nvPr>
            <p:ph idx="1"/>
          </p:nvPr>
        </p:nvSpPr>
        <p:spPr>
          <a:xfrm>
            <a:off x="429158" y="2028615"/>
            <a:ext cx="8089697" cy="4139491"/>
          </a:xfrm>
        </p:spPr>
        <p:txBody>
          <a:bodyPr>
            <a:noAutofit/>
          </a:bodyPr>
          <a:lstStyle/>
          <a:p>
            <a:pPr algn="just" rtl="1">
              <a:lnSpc>
                <a:spcPct val="150000"/>
              </a:lnSpc>
            </a:pPr>
            <a:r>
              <a:rPr lang="fa-IR" sz="2400" dirty="0">
                <a:cs typeface="B Nazanin" panose="00000400000000000000" pitchFamily="2" charset="-78"/>
              </a:rPr>
              <a:t>مددجویان می‌توانند با یا بدون وجود کیسه استومی حمام کنند یا دوش بگیرند.</a:t>
            </a:r>
            <a:endParaRPr lang="en-US" sz="2400" dirty="0">
              <a:cs typeface="B Nazanin" panose="00000400000000000000" pitchFamily="2" charset="-78"/>
            </a:endParaRPr>
          </a:p>
          <a:p>
            <a:pPr algn="just" rtl="1">
              <a:lnSpc>
                <a:spcPct val="150000"/>
              </a:lnSpc>
            </a:pPr>
            <a:r>
              <a:rPr lang="fa-IR" sz="2400" dirty="0">
                <a:cs typeface="B Nazanin" panose="00000400000000000000" pitchFamily="2" charset="-78"/>
              </a:rPr>
              <a:t> آب نمی‌تواند به داخل استوما نفوذ کند و صابون به استوما آسیب نمی‌زند. اما اگر از صابون استفاده کردند باید آن را به خوبی از روی پوست شستشو دهند زیرا ممکن است، چسبیدن کیسه را با مشکل مواجه کند.</a:t>
            </a:r>
            <a:endParaRPr lang="en-US" sz="2400" dirty="0">
              <a:cs typeface="B Nazanin" panose="00000400000000000000" pitchFamily="2" charset="-78"/>
            </a:endParaRPr>
          </a:p>
          <a:p>
            <a:pPr algn="just" rtl="1">
              <a:lnSpc>
                <a:spcPct val="150000"/>
              </a:lnSpc>
            </a:pPr>
            <a:r>
              <a:rPr lang="fa-IR" sz="2400" dirty="0">
                <a:cs typeface="B Nazanin" panose="00000400000000000000" pitchFamily="2" charset="-78"/>
              </a:rPr>
              <a:t> نباید از صابون‌های چرب در اطراف استوما استفاده کرد، زیرا ممکن است چسبیدن کیسه را دچار مشکل نماید. </a:t>
            </a:r>
            <a:endParaRPr lang="en-US" sz="2400" dirty="0">
              <a:cs typeface="B Nazanin" panose="00000400000000000000" pitchFamily="2" charset="-78"/>
            </a:endParaRPr>
          </a:p>
          <a:p>
            <a:pPr algn="just" rtl="1">
              <a:lnSpc>
                <a:spcPct val="150000"/>
              </a:lnSpc>
            </a:pPr>
            <a:endParaRPr lang="en-US" sz="2400"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965849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19" y="756919"/>
            <a:ext cx="7617255" cy="919481"/>
          </a:xfrm>
        </p:spPr>
        <p:txBody>
          <a:bodyPr/>
          <a:lstStyle/>
          <a:p>
            <a:pPr algn="r" rtl="1"/>
            <a:r>
              <a:rPr lang="ar-SA" b="1" dirty="0">
                <a:cs typeface="B Titr" panose="00000700000000000000" pitchFamily="2" charset="-78"/>
              </a:rPr>
              <a:t>بازگشت به کار</a:t>
            </a:r>
            <a:endParaRPr lang="en-US" dirty="0">
              <a:cs typeface="B Titr" panose="00000700000000000000" pitchFamily="2" charset="-78"/>
            </a:endParaRPr>
          </a:p>
        </p:txBody>
      </p:sp>
      <p:sp>
        <p:nvSpPr>
          <p:cNvPr id="3" name="Content Placeholder 2"/>
          <p:cNvSpPr>
            <a:spLocks noGrp="1"/>
          </p:cNvSpPr>
          <p:nvPr>
            <p:ph idx="1"/>
          </p:nvPr>
        </p:nvSpPr>
        <p:spPr>
          <a:xfrm>
            <a:off x="449577" y="2106511"/>
            <a:ext cx="8181138" cy="4139491"/>
          </a:xfrm>
        </p:spPr>
        <p:txBody>
          <a:bodyPr>
            <a:normAutofit/>
          </a:bodyPr>
          <a:lstStyle/>
          <a:p>
            <a:pPr algn="just" rtl="1">
              <a:lnSpc>
                <a:spcPct val="150000"/>
              </a:lnSpc>
            </a:pPr>
            <a:r>
              <a:rPr lang="ar-SA" sz="2400" dirty="0">
                <a:cs typeface="B Nazanin" panose="00000400000000000000" pitchFamily="2" charset="-78"/>
              </a:rPr>
              <a:t>پس از ترخیص از بیمارستان مددجویان می‌توانند فعالیت‌های معمول خود را از سر بگیرند اما بلندکردن وسایل سنگین ممکن است باعث فتق یا پرولاپس استوما شود. </a:t>
            </a:r>
            <a:endParaRPr lang="fa-IR" sz="2400" dirty="0">
              <a:cs typeface="B Nazanin" panose="00000400000000000000" pitchFamily="2" charset="-78"/>
            </a:endParaRPr>
          </a:p>
          <a:p>
            <a:pPr algn="just" rtl="1">
              <a:lnSpc>
                <a:spcPct val="150000"/>
              </a:lnSpc>
            </a:pPr>
            <a:r>
              <a:rPr lang="ar-SA" sz="2400" dirty="0">
                <a:cs typeface="B Nazanin" panose="00000400000000000000" pitchFamily="2" charset="-78"/>
              </a:rPr>
              <a:t> </a:t>
            </a:r>
            <a:endParaRPr lang="en-US" sz="2400"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2096577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371"/>
            <a:ext cx="7749540" cy="830589"/>
          </a:xfrm>
        </p:spPr>
        <p:txBody>
          <a:bodyPr>
            <a:normAutofit/>
          </a:bodyPr>
          <a:lstStyle/>
          <a:p>
            <a:pPr algn="r" rtl="1"/>
            <a:r>
              <a:rPr lang="ar-SA" b="1" dirty="0">
                <a:cs typeface="B Titr" panose="00000700000000000000" pitchFamily="2" charset="-78"/>
              </a:rPr>
              <a:t>بارداری</a:t>
            </a:r>
            <a:endParaRPr lang="en-US" b="1" dirty="0">
              <a:cs typeface="B Titr" panose="00000700000000000000" pitchFamily="2" charset="-78"/>
            </a:endParaRPr>
          </a:p>
        </p:txBody>
      </p:sp>
      <p:sp>
        <p:nvSpPr>
          <p:cNvPr id="3" name="Content Placeholder 2"/>
          <p:cNvSpPr>
            <a:spLocks noGrp="1"/>
          </p:cNvSpPr>
          <p:nvPr>
            <p:ph idx="1"/>
          </p:nvPr>
        </p:nvSpPr>
        <p:spPr>
          <a:xfrm>
            <a:off x="312420" y="1639657"/>
            <a:ext cx="8450580" cy="4804465"/>
          </a:xfrm>
        </p:spPr>
        <p:txBody>
          <a:bodyPr>
            <a:noAutofit/>
          </a:bodyPr>
          <a:lstStyle/>
          <a:p>
            <a:pPr algn="r" rtl="1"/>
            <a:r>
              <a:rPr lang="ar-SA" sz="2400" dirty="0">
                <a:cs typeface="B Nazanin" panose="00000400000000000000" pitchFamily="2" charset="-78"/>
              </a:rPr>
              <a:t>بارداری برای خانم‌هایی که جراحی استومی دفعی داشته‌اند امکان‌پذیر است اما قبل از بارداری باید درباره استومی خود با پزشک مشورت کنند</a:t>
            </a:r>
            <a:r>
              <a:rPr lang="fa-IR" sz="2400" dirty="0">
                <a:cs typeface="B Nazanin" panose="00000400000000000000" pitchFamily="2" charset="-78"/>
              </a:rPr>
              <a:t>.</a:t>
            </a:r>
            <a:endParaRPr lang="en-US" sz="2400" dirty="0">
              <a:cs typeface="B Nazanin" panose="00000400000000000000" pitchFamily="2" charset="-78"/>
            </a:endParaRPr>
          </a:p>
          <a:p>
            <a:pPr algn="just" rtl="1"/>
            <a:r>
              <a:rPr lang="ar-SA" sz="2400" dirty="0">
                <a:cs typeface="B Nazanin" panose="00000400000000000000" pitchFamily="2" charset="-78"/>
              </a:rPr>
              <a:t>باید قبل از جراحی استومی در مورد وضعیت بارداری و مشکلات پس از آن به مددجویان اطلاعاتی ارائه نمود</a:t>
            </a:r>
            <a:r>
              <a:rPr lang="fa-IR" sz="2400" dirty="0">
                <a:cs typeface="B Nazanin" panose="00000400000000000000" pitchFamily="2" charset="-78"/>
              </a:rPr>
              <a:t>:</a:t>
            </a:r>
            <a:endParaRPr lang="en-US" sz="2400" dirty="0">
              <a:cs typeface="B Nazanin" panose="00000400000000000000" pitchFamily="2" charset="-78"/>
            </a:endParaRPr>
          </a:p>
          <a:p>
            <a:pPr lvl="0" algn="r" rtl="1"/>
            <a:r>
              <a:rPr lang="ar-SA" sz="2400" dirty="0">
                <a:cs typeface="B Nazanin" panose="00000400000000000000" pitchFamily="2" charset="-78"/>
              </a:rPr>
              <a:t>داروهایی که بیمار مجبور به مصرف آنها می‏باشد، می‏تواند برای بچه خطرناک باشد.</a:t>
            </a:r>
            <a:endParaRPr lang="en-US" sz="2400" dirty="0">
              <a:cs typeface="B Nazanin" panose="00000400000000000000" pitchFamily="2" charset="-78"/>
            </a:endParaRPr>
          </a:p>
          <a:p>
            <a:pPr lvl="0" algn="r" rtl="1"/>
            <a:r>
              <a:rPr lang="ar-SA" sz="2400" dirty="0">
                <a:cs typeface="B Nazanin" panose="00000400000000000000" pitchFamily="2" charset="-78"/>
              </a:rPr>
              <a:t>علائمی همچون تهوع و استفراغ و کرامپ شکمی هم در </a:t>
            </a:r>
            <a:r>
              <a:rPr lang="fa-IR" sz="2400" dirty="0">
                <a:cs typeface="B Nazanin" panose="00000400000000000000" pitchFamily="2" charset="-78"/>
              </a:rPr>
              <a:t>بارداری</a:t>
            </a:r>
            <a:r>
              <a:rPr lang="ar-SA" sz="2400" dirty="0">
                <a:cs typeface="B Nazanin" panose="00000400000000000000" pitchFamily="2" charset="-78"/>
              </a:rPr>
              <a:t> وجود دارد و هم می‏تواند جزئی از علایم بیماری زمینه‌ای مثل کرون باشد.</a:t>
            </a:r>
            <a:endParaRPr lang="en-US" sz="2400" dirty="0">
              <a:cs typeface="B Nazanin" panose="00000400000000000000" pitchFamily="2" charset="-78"/>
            </a:endParaRPr>
          </a:p>
          <a:p>
            <a:pPr lvl="0" algn="r" rtl="1"/>
            <a:r>
              <a:rPr lang="ar-SA" sz="2400" dirty="0">
                <a:cs typeface="B Nazanin" panose="00000400000000000000" pitchFamily="2" charset="-78"/>
              </a:rPr>
              <a:t>علائمی مانند بی اشتهایی، استفراغ و کارنکردن استومی می‏تواند ناشی از چسبندگی و یا عوارض </a:t>
            </a:r>
            <a:r>
              <a:rPr lang="fa-IR" sz="2400" dirty="0">
                <a:cs typeface="B Nazanin" panose="00000400000000000000" pitchFamily="2" charset="-78"/>
              </a:rPr>
              <a:t>بارداری</a:t>
            </a:r>
            <a:r>
              <a:rPr lang="ar-SA" sz="2400" dirty="0">
                <a:cs typeface="B Nazanin" panose="00000400000000000000" pitchFamily="2" charset="-78"/>
              </a:rPr>
              <a:t> باشد که تشخیص افتراقی آنها مشکل است.</a:t>
            </a:r>
            <a:endParaRPr lang="en-US" sz="2400" dirty="0">
              <a:cs typeface="B Nazanin" panose="00000400000000000000" pitchFamily="2" charset="-78"/>
            </a:endParaRPr>
          </a:p>
          <a:p>
            <a:pPr lvl="0" algn="r" rtl="1"/>
            <a:r>
              <a:rPr lang="ar-SA" sz="2400" dirty="0">
                <a:cs typeface="B Nazanin" panose="00000400000000000000" pitchFamily="2" charset="-78"/>
              </a:rPr>
              <a:t>اگر قرص آهن مصرف کند، تغییر رنگ مدفوع خواهد داشت.</a:t>
            </a:r>
            <a:endParaRPr lang="en-US" sz="2400" dirty="0">
              <a:cs typeface="B Nazanin" panose="00000400000000000000" pitchFamily="2" charset="-78"/>
            </a:endParaRPr>
          </a:p>
          <a:p>
            <a:pPr lvl="0" algn="r" rtl="1"/>
            <a:r>
              <a:rPr lang="ar-SA" sz="2400" dirty="0">
                <a:cs typeface="B Nazanin" panose="00000400000000000000" pitchFamily="2" charset="-78"/>
              </a:rPr>
              <a:t>احتمال پرولاپس استومی در </a:t>
            </a:r>
            <a:r>
              <a:rPr lang="fa-IR" sz="2400" dirty="0">
                <a:cs typeface="B Nazanin" panose="00000400000000000000" pitchFamily="2" charset="-78"/>
              </a:rPr>
              <a:t>بارداری</a:t>
            </a:r>
            <a:r>
              <a:rPr lang="ar-SA" sz="2400" dirty="0">
                <a:cs typeface="B Nazanin" panose="00000400000000000000" pitchFamily="2" charset="-78"/>
              </a:rPr>
              <a:t> وجود دارد که بعد از زایمان باقی می‏ماند</a:t>
            </a:r>
            <a:r>
              <a:rPr lang="fa-IR" sz="2400" dirty="0">
                <a:cs typeface="B Nazanin" panose="00000400000000000000" pitchFamily="2" charset="-78"/>
              </a:rPr>
              <a:t>.</a:t>
            </a:r>
            <a:endParaRPr lang="en-US" sz="2400"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2995815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 y="247634"/>
            <a:ext cx="7749540" cy="1379230"/>
          </a:xfrm>
        </p:spPr>
        <p:txBody>
          <a:bodyPr>
            <a:normAutofit/>
          </a:bodyPr>
          <a:lstStyle/>
          <a:p>
            <a:pPr algn="r" rtl="1"/>
            <a:r>
              <a:rPr lang="ar-SA" b="1" dirty="0">
                <a:cs typeface="B Titr" panose="00000700000000000000" pitchFamily="2" charset="-78"/>
              </a:rPr>
              <a:t>ورزش</a:t>
            </a:r>
            <a:br>
              <a:rPr lang="en-US" b="1" dirty="0">
                <a:cs typeface="B Titr" panose="00000700000000000000" pitchFamily="2" charset="-78"/>
              </a:rPr>
            </a:br>
            <a:endParaRPr lang="en-US" b="1" dirty="0">
              <a:cs typeface="B Titr" panose="00000700000000000000" pitchFamily="2" charset="-78"/>
            </a:endParaRPr>
          </a:p>
        </p:txBody>
      </p:sp>
      <p:sp>
        <p:nvSpPr>
          <p:cNvPr id="3" name="Content Placeholder 2"/>
          <p:cNvSpPr>
            <a:spLocks noGrp="1"/>
          </p:cNvSpPr>
          <p:nvPr>
            <p:ph idx="1"/>
          </p:nvPr>
        </p:nvSpPr>
        <p:spPr>
          <a:xfrm>
            <a:off x="0" y="1296941"/>
            <a:ext cx="8827771" cy="4292400"/>
          </a:xfrm>
        </p:spPr>
        <p:txBody>
          <a:bodyPr>
            <a:noAutofit/>
          </a:bodyPr>
          <a:lstStyle/>
          <a:p>
            <a:pPr algn="r" rtl="1">
              <a:lnSpc>
                <a:spcPct val="150000"/>
              </a:lnSpc>
            </a:pPr>
            <a:r>
              <a:rPr lang="ar-SA" sz="2400" dirty="0">
                <a:cs typeface="B Nazanin" panose="00000400000000000000" pitchFamily="2" charset="-78"/>
              </a:rPr>
              <a:t>همه افراد برای حفظ سلامتی و عملکرد بدن نیاز به ورزش روزانه دارند. وجود استومی نمی‌تواند فرد را از انجام ورزش باز دارد اما نکاتی وجود دارد که باید به آنها توجه نمایند. </a:t>
            </a:r>
            <a:endParaRPr lang="fa-IR" sz="2400" dirty="0">
              <a:cs typeface="B Nazanin" panose="00000400000000000000" pitchFamily="2" charset="-78"/>
            </a:endParaRPr>
          </a:p>
          <a:p>
            <a:pPr algn="r" rtl="1">
              <a:lnSpc>
                <a:spcPct val="150000"/>
              </a:lnSpc>
            </a:pPr>
            <a:r>
              <a:rPr lang="ar-SA" sz="2400" dirty="0">
                <a:cs typeface="B Nazanin" panose="00000400000000000000" pitchFamily="2" charset="-78"/>
              </a:rPr>
              <a:t>پزشکان ورزش‌های تماسی را توصیه نمی‌کنند زیرا احتمال آسیب به استوما و خونریزی وجود دارد. اما محافظت‌های خاص می‌تواند از این مشکلات جلوگیری کند. </a:t>
            </a:r>
            <a:endParaRPr lang="fa-IR" sz="2400" dirty="0">
              <a:cs typeface="B Nazanin" panose="00000400000000000000" pitchFamily="2" charset="-78"/>
            </a:endParaRPr>
          </a:p>
          <a:p>
            <a:pPr algn="r" rtl="1">
              <a:lnSpc>
                <a:spcPct val="150000"/>
              </a:lnSpc>
            </a:pPr>
            <a:r>
              <a:rPr lang="ar-SA" sz="2400" dirty="0">
                <a:cs typeface="B Nazanin" panose="00000400000000000000" pitchFamily="2" charset="-78"/>
              </a:rPr>
              <a:t>وزنه‌برداری می‌تواند باعث ایجاد فتق استوما شود و ممنوع است. </a:t>
            </a:r>
            <a:endParaRPr lang="fa-IR" sz="2400" dirty="0">
              <a:cs typeface="B Nazanin" panose="00000400000000000000" pitchFamily="2" charset="-78"/>
            </a:endParaRPr>
          </a:p>
          <a:p>
            <a:pPr algn="r" rtl="1">
              <a:lnSpc>
                <a:spcPct val="150000"/>
              </a:lnSpc>
            </a:pPr>
            <a:r>
              <a:rPr lang="ar-SA" sz="2400" dirty="0">
                <a:cs typeface="B Nazanin" panose="00000400000000000000" pitchFamily="2" charset="-78"/>
              </a:rPr>
              <a:t>افرادی که استومی دارند می‌توانند دونده، اسکیتر و شناگر باشند و می‌توانند در سایر فعالیت‌های ورزشی شرکت کنند. </a:t>
            </a:r>
            <a:endParaRPr lang="en-US" sz="2400"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 y="5097531"/>
            <a:ext cx="3688080" cy="2217669"/>
          </a:xfrm>
          <a:prstGeom prst="rect">
            <a:avLst/>
          </a:prstGeom>
        </p:spPr>
      </p:pic>
    </p:spTree>
    <p:extLst>
      <p:ext uri="{BB962C8B-B14F-4D97-AF65-F5344CB8AC3E}">
        <p14:creationId xmlns:p14="http://schemas.microsoft.com/office/powerpoint/2010/main" val="1559917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 y="627371"/>
            <a:ext cx="7749540" cy="1379230"/>
          </a:xfrm>
        </p:spPr>
        <p:txBody>
          <a:bodyPr>
            <a:normAutofit/>
          </a:bodyPr>
          <a:lstStyle/>
          <a:p>
            <a:pPr algn="r" rtl="1"/>
            <a:r>
              <a:rPr lang="fa-IR" b="1" dirty="0">
                <a:cs typeface="B Titr" panose="00000700000000000000" pitchFamily="2" charset="-78"/>
              </a:rPr>
              <a:t>مسافرت</a:t>
            </a:r>
            <a:endParaRPr lang="en-US" b="1" dirty="0">
              <a:cs typeface="B Titr" panose="00000700000000000000" pitchFamily="2" charset="-78"/>
            </a:endParaRPr>
          </a:p>
        </p:txBody>
      </p:sp>
      <p:sp>
        <p:nvSpPr>
          <p:cNvPr id="3" name="Content Placeholder 2"/>
          <p:cNvSpPr>
            <a:spLocks noGrp="1"/>
          </p:cNvSpPr>
          <p:nvPr>
            <p:ph idx="1"/>
          </p:nvPr>
        </p:nvSpPr>
        <p:spPr>
          <a:xfrm>
            <a:off x="358140" y="1888661"/>
            <a:ext cx="8267700" cy="4292400"/>
          </a:xfrm>
        </p:spPr>
        <p:txBody>
          <a:bodyPr>
            <a:normAutofit/>
          </a:bodyPr>
          <a:lstStyle/>
          <a:p>
            <a:pPr algn="r" rtl="1">
              <a:lnSpc>
                <a:spcPct val="150000"/>
              </a:lnSpc>
            </a:pPr>
            <a:r>
              <a:rPr lang="fa-IR" sz="2400" dirty="0">
                <a:cs typeface="B Mitra" pitchFamily="2" charset="-78"/>
              </a:rPr>
              <a:t>زمان لازم برای بهبودی کامل 6 تا 8 هفته می باشد.</a:t>
            </a:r>
          </a:p>
          <a:p>
            <a:pPr algn="r" rtl="1">
              <a:lnSpc>
                <a:spcPct val="150000"/>
              </a:lnSpc>
            </a:pPr>
            <a:r>
              <a:rPr lang="fa-IR" sz="2400" dirty="0">
                <a:cs typeface="B Mitra" pitchFamily="2" charset="-78"/>
              </a:rPr>
              <a:t>مسافرت با هواپیما و فشار هوا بر استومی تاثیری ندارد.</a:t>
            </a:r>
          </a:p>
          <a:p>
            <a:pPr algn="r" rtl="1">
              <a:lnSpc>
                <a:spcPct val="150000"/>
              </a:lnSpc>
            </a:pPr>
            <a:r>
              <a:rPr lang="fa-IR" sz="2400" dirty="0">
                <a:cs typeface="B Mitra" pitchFamily="2" charset="-78"/>
              </a:rPr>
              <a:t>به اندازه مورد نیاز کیسه همراه خود داشته باشند.</a:t>
            </a:r>
          </a:p>
          <a:p>
            <a:pPr algn="r" rtl="1">
              <a:lnSpc>
                <a:spcPct val="150000"/>
              </a:lnSpc>
            </a:pPr>
            <a:r>
              <a:rPr lang="fa-IR" sz="2400" dirty="0">
                <a:cs typeface="B Mitra" pitchFamily="2" charset="-78"/>
              </a:rPr>
              <a:t>لوازم استومی را داخل کیف دستی بگذارند.</a:t>
            </a:r>
          </a:p>
          <a:p>
            <a:pPr algn="r" rtl="1">
              <a:lnSpc>
                <a:spcPct val="150000"/>
              </a:lnSpc>
            </a:pPr>
            <a:r>
              <a:rPr lang="fa-IR" sz="2400" dirty="0">
                <a:cs typeface="B Mitra" pitchFamily="2" charset="-78"/>
              </a:rPr>
              <a:t>لوازم لازم جهت خروج از منزل: پنبه، دستمال کاغذی، دستکش، یک نوع کیسه استومی، قیچی، روزنامه، نایلون تیره</a:t>
            </a:r>
            <a:endParaRPr lang="en-US" sz="2400" dirty="0">
              <a:cs typeface="B Mitra" pitchFamily="2" charset="-78"/>
            </a:endParaRPr>
          </a:p>
        </p:txBody>
      </p:sp>
      <p:sp>
        <p:nvSpPr>
          <p:cNvPr id="4" name="Footer Placeholder 3"/>
          <p:cNvSpPr>
            <a:spLocks noGrp="1"/>
          </p:cNvSpPr>
          <p:nvPr>
            <p:ph type="ftr" sz="quarter" idx="11"/>
          </p:nvPr>
        </p:nvSpPr>
        <p:spPr/>
        <p:txBody>
          <a:bodyPr/>
          <a:lstStyle/>
          <a:p>
            <a:r>
              <a:rPr lang="en-US" dirty="0" err="1"/>
              <a:t>zohre</a:t>
            </a:r>
            <a:r>
              <a:rPr lang="en-US" dirty="0"/>
              <a:t> pouresmail</a:t>
            </a:r>
          </a:p>
        </p:txBody>
      </p:sp>
    </p:spTree>
    <p:extLst>
      <p:ext uri="{BB962C8B-B14F-4D97-AF65-F5344CB8AC3E}">
        <p14:creationId xmlns:p14="http://schemas.microsoft.com/office/powerpoint/2010/main" val="1092045080"/>
      </p:ext>
    </p:extLst>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921" y="299867"/>
            <a:ext cx="7617255" cy="1408854"/>
          </a:xfrm>
        </p:spPr>
        <p:txBody>
          <a:bodyPr>
            <a:normAutofit/>
          </a:bodyPr>
          <a:lstStyle/>
          <a:p>
            <a:pPr algn="r" rtl="1"/>
            <a:r>
              <a:rPr lang="fa-IR" b="1" dirty="0">
                <a:cs typeface="B Titr" panose="00000700000000000000" pitchFamily="2" charset="-78"/>
              </a:rPr>
              <a:t>لباس پوشیدن</a:t>
            </a:r>
            <a:endParaRPr lang="en-US" b="1" dirty="0">
              <a:cs typeface="B Titr" panose="00000700000000000000" pitchFamily="2" charset="-78"/>
            </a:endParaRPr>
          </a:p>
        </p:txBody>
      </p:sp>
      <p:sp>
        <p:nvSpPr>
          <p:cNvPr id="3" name="Content Placeholder 2"/>
          <p:cNvSpPr>
            <a:spLocks noGrp="1"/>
          </p:cNvSpPr>
          <p:nvPr>
            <p:ph idx="1"/>
          </p:nvPr>
        </p:nvSpPr>
        <p:spPr>
          <a:xfrm>
            <a:off x="365760" y="1224432"/>
            <a:ext cx="8656321" cy="4139491"/>
          </a:xfrm>
        </p:spPr>
        <p:txBody>
          <a:bodyPr>
            <a:normAutofit/>
          </a:bodyPr>
          <a:lstStyle/>
          <a:p>
            <a:pPr algn="just" rtl="1">
              <a:lnSpc>
                <a:spcPct val="150000"/>
              </a:lnSpc>
            </a:pPr>
            <a:r>
              <a:rPr lang="fa-IR" sz="2400" dirty="0">
                <a:cs typeface="B Nazanin" panose="00000400000000000000" pitchFamily="2" charset="-78"/>
              </a:rPr>
              <a:t>در رابطه با لباس پوشیدن به مددجویان یادآوری کنید که نیاز به پوشیدن لباس‌های خاص ندارند. کیسه کلستومی در حدي صاف و سفت است که از زیر اکثر لباس‌ها دیده نمی‌شود. </a:t>
            </a:r>
          </a:p>
          <a:p>
            <a:pPr algn="just" rtl="1">
              <a:lnSpc>
                <a:spcPct val="150000"/>
              </a:lnSpc>
            </a:pPr>
            <a:r>
              <a:rPr lang="fa-IR" sz="2400" dirty="0">
                <a:cs typeface="B Nazanin" panose="00000400000000000000" pitchFamily="2" charset="-78"/>
              </a:rPr>
              <a:t>فشار لباس‌های زیرکشی به استوما صدمه نمی‌زند و مانع عملکرد روده نمی‌شود.</a:t>
            </a:r>
            <a:endParaRPr lang="en-US" sz="2400"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0208" b="17917"/>
          <a:stretch/>
        </p:blipFill>
        <p:spPr>
          <a:xfrm>
            <a:off x="731519" y="3921152"/>
            <a:ext cx="3657601" cy="339404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548" y="4127509"/>
            <a:ext cx="3650187" cy="2737640"/>
          </a:xfrm>
          <a:prstGeom prst="rect">
            <a:avLst/>
          </a:prstGeom>
        </p:spPr>
      </p:pic>
    </p:spTree>
    <p:extLst>
      <p:ext uri="{BB962C8B-B14F-4D97-AF65-F5344CB8AC3E}">
        <p14:creationId xmlns:p14="http://schemas.microsoft.com/office/powerpoint/2010/main" val="4173093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19" y="647691"/>
            <a:ext cx="7749540" cy="830589"/>
          </a:xfrm>
        </p:spPr>
        <p:txBody>
          <a:bodyPr>
            <a:normAutofit/>
          </a:bodyPr>
          <a:lstStyle/>
          <a:p>
            <a:pPr algn="r" rtl="1"/>
            <a:r>
              <a:rPr lang="ar-SA" b="1" dirty="0">
                <a:cs typeface="B Titr" panose="00000700000000000000" pitchFamily="2" charset="-78"/>
              </a:rPr>
              <a:t>مراقبت از زخم ناحیه مقعد</a:t>
            </a:r>
            <a:endParaRPr lang="en-US" b="1" dirty="0">
              <a:cs typeface="B Titr" panose="00000700000000000000" pitchFamily="2" charset="-78"/>
            </a:endParaRPr>
          </a:p>
        </p:txBody>
      </p:sp>
      <p:sp>
        <p:nvSpPr>
          <p:cNvPr id="3" name="Content Placeholder 2"/>
          <p:cNvSpPr>
            <a:spLocks noGrp="1"/>
          </p:cNvSpPr>
          <p:nvPr>
            <p:ph idx="1"/>
          </p:nvPr>
        </p:nvSpPr>
        <p:spPr>
          <a:xfrm>
            <a:off x="400049" y="1731097"/>
            <a:ext cx="8412480" cy="4713025"/>
          </a:xfrm>
        </p:spPr>
        <p:txBody>
          <a:bodyPr>
            <a:noAutofit/>
          </a:bodyPr>
          <a:lstStyle/>
          <a:p>
            <a:pPr algn="just" rtl="1">
              <a:lnSpc>
                <a:spcPct val="150000"/>
              </a:lnSpc>
            </a:pPr>
            <a:r>
              <a:rPr lang="ar-SA" sz="2400" dirty="0">
                <a:cs typeface="B Nazanin" panose="00000400000000000000" pitchFamily="2" charset="-78"/>
              </a:rPr>
              <a:t>در بعضی از بیماران، راست روده و مقعد برداشته شده است. زخمی که در نتیجه جراحی در این ناحیه وجود دارد، زخم خلفی</a:t>
            </a:r>
            <a:r>
              <a:rPr lang="fa-IR" sz="2400" dirty="0">
                <a:cs typeface="B Nazanin" panose="00000400000000000000" pitchFamily="2" charset="-78"/>
              </a:rPr>
              <a:t>(</a:t>
            </a:r>
            <a:r>
              <a:rPr lang="en-US" sz="2400" dirty="0">
                <a:cs typeface="B Nazanin" panose="00000400000000000000" pitchFamily="2" charset="-78"/>
              </a:rPr>
              <a:t>posterior</a:t>
            </a:r>
            <a:r>
              <a:rPr lang="en-US" sz="2400" i="1" dirty="0">
                <a:cs typeface="B Nazanin" panose="00000400000000000000" pitchFamily="2" charset="-78"/>
              </a:rPr>
              <a:t> </a:t>
            </a:r>
            <a:r>
              <a:rPr lang="en-US" sz="2400" dirty="0">
                <a:cs typeface="B Nazanin" panose="00000400000000000000" pitchFamily="2" charset="-78"/>
              </a:rPr>
              <a:t>wound</a:t>
            </a:r>
            <a:r>
              <a:rPr lang="fa-IR" sz="2400" dirty="0">
                <a:cs typeface="B Nazanin" panose="00000400000000000000" pitchFamily="2" charset="-78"/>
              </a:rPr>
              <a:t>)</a:t>
            </a:r>
            <a:r>
              <a:rPr lang="ar-SA" sz="2400" dirty="0">
                <a:cs typeface="B Nazanin" panose="00000400000000000000" pitchFamily="2" charset="-78"/>
              </a:rPr>
              <a:t> نامیده می‌شود. </a:t>
            </a:r>
            <a:r>
              <a:rPr lang="fa-IR" sz="2400" dirty="0">
                <a:cs typeface="B Nazanin" panose="00000400000000000000" pitchFamily="2" charset="-78"/>
              </a:rPr>
              <a:t>بعد از جراحی ممکن است در این ناحیه درن داشته باشند که به مدت تقریبا یک هفته باقی می‌ماند. پس از برداشتن درن، یک پانسمان برای جذب ترشحات احتمالی در این ناحیه قرار داده می‌شود. </a:t>
            </a:r>
            <a:r>
              <a:rPr lang="ar-SA" sz="2400" dirty="0">
                <a:cs typeface="B Nazanin" panose="00000400000000000000" pitchFamily="2" charset="-78"/>
              </a:rPr>
              <a:t>مراقبت از این ناحیه شامل رعایت بهداشت و استفاده از پانسمان یا پد برای جمع آوری و حفظ ترشحات است. </a:t>
            </a:r>
            <a:endParaRPr lang="fa-IR" sz="2400" dirty="0">
              <a:cs typeface="B Nazanin" panose="00000400000000000000" pitchFamily="2" charset="-78"/>
            </a:endParaRPr>
          </a:p>
          <a:p>
            <a:pPr algn="just" rtl="1">
              <a:lnSpc>
                <a:spcPct val="150000"/>
              </a:lnSpc>
            </a:pPr>
            <a:r>
              <a:rPr lang="ar-SA" sz="2400" dirty="0">
                <a:cs typeface="B Nazanin" panose="00000400000000000000" pitchFamily="2" charset="-78"/>
              </a:rPr>
              <a:t>در صورتيكه عفونت یا ترشح ادامه یابد، ممکن است به وسیله آنتی بیوتیک، شستشو یا حمام نشیمنگاهی (نشستن روی یک تیوب یا لگنی از آب گرم) درمان شود</a:t>
            </a:r>
            <a:r>
              <a:rPr lang="fa-IR" sz="2400" dirty="0">
                <a:cs typeface="B Nazanin" panose="00000400000000000000" pitchFamily="2" charset="-78"/>
              </a:rPr>
              <a:t>.</a:t>
            </a:r>
          </a:p>
          <a:p>
            <a:pPr marL="0" indent="0" algn="just">
              <a:lnSpc>
                <a:spcPct val="150000"/>
              </a:lnSpc>
              <a:buNone/>
            </a:pPr>
            <a:r>
              <a:rPr lang="en-US" sz="2400" dirty="0">
                <a:cs typeface="B Nazanin" panose="00000400000000000000" pitchFamily="2" charset="-78"/>
              </a:rPr>
              <a:t> </a:t>
            </a:r>
          </a:p>
        </p:txBody>
      </p:sp>
      <p:sp>
        <p:nvSpPr>
          <p:cNvPr id="4" name="Footer Placeholder 3"/>
          <p:cNvSpPr>
            <a:spLocks noGrp="1"/>
          </p:cNvSpPr>
          <p:nvPr>
            <p:ph type="ftr" sz="quarter" idx="11"/>
          </p:nvPr>
        </p:nvSpPr>
        <p:spPr/>
        <p:txBody>
          <a:bodyPr/>
          <a:lstStyle/>
          <a:p>
            <a:r>
              <a:rPr lang="en-US"/>
              <a:t>zohre pouresmail</a:t>
            </a:r>
            <a:endParaRPr lang="en-US" dirty="0"/>
          </a:p>
        </p:txBody>
      </p:sp>
    </p:spTree>
    <p:extLst>
      <p:ext uri="{BB962C8B-B14F-4D97-AF65-F5344CB8AC3E}">
        <p14:creationId xmlns:p14="http://schemas.microsoft.com/office/powerpoint/2010/main" val="1887990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3"/>
          <p:cNvSpPr txBox="1">
            <a:spLocks noChangeArrowheads="1"/>
          </p:cNvSpPr>
          <p:nvPr/>
        </p:nvSpPr>
        <p:spPr bwMode="auto">
          <a:xfrm>
            <a:off x="124691" y="1064530"/>
            <a:ext cx="939338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eaLnBrk="0" fontAlgn="base" hangingPunct="0">
              <a:spcBef>
                <a:spcPct val="0"/>
              </a:spcBef>
              <a:spcAft>
                <a:spcPct val="0"/>
              </a:spcAft>
              <a:defRPr>
                <a:solidFill>
                  <a:schemeClr val="tx1"/>
                </a:solidFill>
                <a:latin typeface="Trebuchet MS" panose="020B0603020202020204" pitchFamily="34" charset="0"/>
              </a:defRPr>
            </a:lvl6pPr>
            <a:lvl7pPr marL="2971800" indent="-228600" defTabSz="457200" eaLnBrk="0" fontAlgn="base" hangingPunct="0">
              <a:spcBef>
                <a:spcPct val="0"/>
              </a:spcBef>
              <a:spcAft>
                <a:spcPct val="0"/>
              </a:spcAft>
              <a:defRPr>
                <a:solidFill>
                  <a:schemeClr val="tx1"/>
                </a:solidFill>
                <a:latin typeface="Trebuchet MS" panose="020B0603020202020204" pitchFamily="34" charset="0"/>
              </a:defRPr>
            </a:lvl7pPr>
            <a:lvl8pPr marL="3429000" indent="-228600" defTabSz="457200" eaLnBrk="0" fontAlgn="base" hangingPunct="0">
              <a:spcBef>
                <a:spcPct val="0"/>
              </a:spcBef>
              <a:spcAft>
                <a:spcPct val="0"/>
              </a:spcAft>
              <a:defRPr>
                <a:solidFill>
                  <a:schemeClr val="tx1"/>
                </a:solidFill>
                <a:latin typeface="Trebuchet MS" panose="020B0603020202020204" pitchFamily="34" charset="0"/>
              </a:defRPr>
            </a:lvl8pPr>
            <a:lvl9pPr marL="3886200" indent="-228600" defTabSz="457200" eaLnBrk="0" fontAlgn="base" hangingPunct="0">
              <a:spcBef>
                <a:spcPct val="0"/>
              </a:spcBef>
              <a:spcAft>
                <a:spcPct val="0"/>
              </a:spcAft>
              <a:defRPr>
                <a:solidFill>
                  <a:schemeClr val="tx1"/>
                </a:solidFill>
                <a:latin typeface="Trebuchet MS" panose="020B0603020202020204" pitchFamily="34" charset="0"/>
              </a:defRPr>
            </a:lvl9pPr>
          </a:lstStyle>
          <a:p>
            <a:pPr algn="ctr" rtl="1" eaLnBrk="1" hangingPunct="1">
              <a:lnSpc>
                <a:spcPct val="150000"/>
              </a:lnSpc>
            </a:pPr>
            <a:r>
              <a:rPr lang="fa-IR" altLang="en-US" sz="2880" dirty="0">
                <a:latin typeface="Calibri" panose="020F0502020204030204" pitchFamily="34" charset="0"/>
                <a:cs typeface="B Titr" panose="00000700000000000000" pitchFamily="2" charset="-78"/>
              </a:rPr>
              <a:t>مداخلات پرستاری موثر بر ارتقاء کیفیت زندگی بیماران دارای استومی</a:t>
            </a:r>
            <a:endParaRPr lang="en-US" altLang="en-US" sz="2880" dirty="0">
              <a:latin typeface="Calibri" panose="020F0502020204030204" pitchFamily="34" charset="0"/>
              <a:cs typeface="B Titr" panose="00000700000000000000" pitchFamily="2" charset="-78"/>
            </a:endParaRPr>
          </a:p>
        </p:txBody>
      </p:sp>
      <p:pic>
        <p:nvPicPr>
          <p:cNvPr id="819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6681" y="2500313"/>
            <a:ext cx="6062791" cy="4329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600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5"/>
          <p:cNvPicPr>
            <a:picLocks noChangeAspect="1"/>
          </p:cNvPicPr>
          <p:nvPr/>
        </p:nvPicPr>
        <p:blipFill rotWithShape="1">
          <a:blip r:embed="rId2">
            <a:extLst>
              <a:ext uri="{28A0092B-C50C-407E-A947-70E740481C1C}">
                <a14:useLocalDpi xmlns:a14="http://schemas.microsoft.com/office/drawing/2010/main" val="0"/>
              </a:ext>
            </a:extLst>
          </a:blip>
          <a:srcRect r="5281"/>
          <a:stretch/>
        </p:blipFill>
        <p:spPr bwMode="auto">
          <a:xfrm>
            <a:off x="346364" y="221720"/>
            <a:ext cx="10285382" cy="690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115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952977" y="2278857"/>
            <a:ext cx="2458878" cy="59436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sz="1620" dirty="0">
                <a:latin typeface="Times New Roman" panose="02020603050405020304" pitchFamily="18" charset="0"/>
                <a:ea typeface="Calibri" panose="020F0502020204030204" pitchFamily="34" charset="0"/>
              </a:rPr>
              <a:t>progressive muscle relaxation training</a:t>
            </a:r>
            <a:endParaRPr lang="en-US" sz="1620" dirty="0"/>
          </a:p>
        </p:txBody>
      </p:sp>
      <p:sp>
        <p:nvSpPr>
          <p:cNvPr id="5" name="Rectangle 4"/>
          <p:cNvSpPr/>
          <p:nvPr/>
        </p:nvSpPr>
        <p:spPr>
          <a:xfrm>
            <a:off x="952977" y="2981802"/>
            <a:ext cx="2458878" cy="595788"/>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self-efficacy intervention</a:t>
            </a:r>
            <a:endParaRPr lang="en-US" sz="1620" dirty="0">
              <a:solidFill>
                <a:schemeClr val="tx1"/>
              </a:solidFill>
            </a:endParaRPr>
          </a:p>
        </p:txBody>
      </p:sp>
      <p:sp>
        <p:nvSpPr>
          <p:cNvPr id="6" name="Rectangle 5"/>
          <p:cNvSpPr/>
          <p:nvPr/>
        </p:nvSpPr>
        <p:spPr>
          <a:xfrm>
            <a:off x="951548" y="3629025"/>
            <a:ext cx="2460308" cy="595789"/>
          </a:xfrm>
          <a:prstGeom prst="rect">
            <a:avLst/>
          </a:prstGeom>
          <a:solidFill>
            <a:srgbClr val="FAA8FA"/>
          </a:solidFill>
          <a:ln>
            <a:solidFill>
              <a:srgbClr val="FAA8FA"/>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home visits as part of a new care pathway</a:t>
            </a:r>
            <a:endParaRPr lang="en-US" sz="1620" dirty="0">
              <a:solidFill>
                <a:schemeClr val="tx1"/>
              </a:solidFill>
            </a:endParaRPr>
          </a:p>
        </p:txBody>
      </p:sp>
      <p:sp>
        <p:nvSpPr>
          <p:cNvPr id="7" name="Rectangle 6"/>
          <p:cNvSpPr/>
          <p:nvPr/>
        </p:nvSpPr>
        <p:spPr>
          <a:xfrm>
            <a:off x="948690" y="4276249"/>
            <a:ext cx="2457450" cy="59436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motivational interview</a:t>
            </a:r>
            <a:endParaRPr lang="en-US" sz="1620" dirty="0">
              <a:solidFill>
                <a:schemeClr val="tx1"/>
              </a:solidFill>
            </a:endParaRPr>
          </a:p>
        </p:txBody>
      </p:sp>
      <p:sp>
        <p:nvSpPr>
          <p:cNvPr id="8" name="Rectangle 7"/>
          <p:cNvSpPr/>
          <p:nvPr/>
        </p:nvSpPr>
        <p:spPr>
          <a:xfrm>
            <a:off x="951548" y="4920615"/>
            <a:ext cx="2460308" cy="59578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family-centered training program</a:t>
            </a:r>
            <a:endParaRPr lang="en-US" sz="1620" dirty="0">
              <a:solidFill>
                <a:schemeClr val="tx1"/>
              </a:solidFill>
            </a:endParaRPr>
          </a:p>
        </p:txBody>
      </p:sp>
      <p:sp>
        <p:nvSpPr>
          <p:cNvPr id="9" name="Rectangle 8"/>
          <p:cNvSpPr/>
          <p:nvPr/>
        </p:nvSpPr>
        <p:spPr>
          <a:xfrm>
            <a:off x="951548" y="5606415"/>
            <a:ext cx="2457450" cy="594360"/>
          </a:xfrm>
          <a:prstGeom prst="rect">
            <a:avLst/>
          </a:prstGeom>
          <a:solidFill>
            <a:srgbClr val="F4EE78"/>
          </a:solidFill>
          <a:ln>
            <a:solidFill>
              <a:srgbClr val="F4EE78"/>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specialty practice nursing care</a:t>
            </a:r>
            <a:endParaRPr lang="en-US" sz="1620" dirty="0">
              <a:solidFill>
                <a:schemeClr val="tx1"/>
              </a:solidFill>
            </a:endParaRPr>
          </a:p>
        </p:txBody>
      </p:sp>
      <p:sp>
        <p:nvSpPr>
          <p:cNvPr id="10" name="Rectangle 9"/>
          <p:cNvSpPr/>
          <p:nvPr/>
        </p:nvSpPr>
        <p:spPr>
          <a:xfrm>
            <a:off x="3816192" y="2323148"/>
            <a:ext cx="2717483" cy="955834"/>
          </a:xfrm>
          <a:prstGeom prst="rect">
            <a:avLst/>
          </a:prstGeom>
          <a:solidFill>
            <a:srgbClr val="F4EE78"/>
          </a:solidFill>
          <a:ln>
            <a:solidFill>
              <a:srgbClr val="F4EE78"/>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determination of the location of the ostomy before surgery by an ostomy nurse specialist</a:t>
            </a:r>
            <a:endParaRPr lang="en-US" sz="1620" dirty="0">
              <a:solidFill>
                <a:schemeClr val="tx1"/>
              </a:solidFill>
            </a:endParaRPr>
          </a:p>
        </p:txBody>
      </p:sp>
      <p:sp>
        <p:nvSpPr>
          <p:cNvPr id="12" name="Rectangle 11"/>
          <p:cNvSpPr/>
          <p:nvPr/>
        </p:nvSpPr>
        <p:spPr>
          <a:xfrm>
            <a:off x="3816192" y="3396139"/>
            <a:ext cx="2717483" cy="59436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home care</a:t>
            </a:r>
            <a:endParaRPr lang="en-US" sz="1620" dirty="0">
              <a:solidFill>
                <a:schemeClr val="tx1"/>
              </a:solidFill>
            </a:endParaRPr>
          </a:p>
        </p:txBody>
      </p:sp>
      <p:sp>
        <p:nvSpPr>
          <p:cNvPr id="13" name="Rectangle 12"/>
          <p:cNvSpPr/>
          <p:nvPr/>
        </p:nvSpPr>
        <p:spPr>
          <a:xfrm>
            <a:off x="3816192" y="4111943"/>
            <a:ext cx="2717483" cy="594360"/>
          </a:xfrm>
          <a:prstGeom prst="rect">
            <a:avLst/>
          </a:prstGeom>
          <a:solidFill>
            <a:srgbClr val="FB97CB"/>
          </a:solidFill>
          <a:ln>
            <a:solidFill>
              <a:srgbClr val="FB97CB"/>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Multimedia Educational Package</a:t>
            </a:r>
            <a:endParaRPr lang="en-US" sz="1620" dirty="0">
              <a:solidFill>
                <a:schemeClr val="tx1"/>
              </a:solidFill>
            </a:endParaRPr>
          </a:p>
        </p:txBody>
      </p:sp>
      <p:sp>
        <p:nvSpPr>
          <p:cNvPr id="14" name="Rectangle 13"/>
          <p:cNvSpPr/>
          <p:nvPr/>
        </p:nvSpPr>
        <p:spPr>
          <a:xfrm>
            <a:off x="3816192" y="4823460"/>
            <a:ext cx="2717483" cy="595789"/>
          </a:xfrm>
          <a:prstGeom prst="rect">
            <a:avLst/>
          </a:prstGeom>
          <a:solidFill>
            <a:srgbClr val="57F7AF"/>
          </a:solidFill>
          <a:ln>
            <a:solidFill>
              <a:srgbClr val="57F7AF"/>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Ostomy Care Team Intervention</a:t>
            </a:r>
            <a:endParaRPr lang="en-US" sz="1620" dirty="0">
              <a:solidFill>
                <a:schemeClr val="tx1"/>
              </a:solidFill>
            </a:endParaRPr>
          </a:p>
        </p:txBody>
      </p:sp>
      <p:sp>
        <p:nvSpPr>
          <p:cNvPr id="15" name="Rectangle 14"/>
          <p:cNvSpPr/>
          <p:nvPr/>
        </p:nvSpPr>
        <p:spPr>
          <a:xfrm>
            <a:off x="3827622" y="5579269"/>
            <a:ext cx="2717483" cy="594360"/>
          </a:xfrm>
          <a:prstGeom prst="rect">
            <a:avLst/>
          </a:prstGeom>
          <a:solidFill>
            <a:srgbClr val="FDCA87"/>
          </a:solidFill>
          <a:ln>
            <a:solidFill>
              <a:srgbClr val="FDCA87"/>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hospital-family holistic care</a:t>
            </a:r>
            <a:endParaRPr lang="en-US" sz="1620" dirty="0">
              <a:solidFill>
                <a:schemeClr val="tx1"/>
              </a:solidFill>
            </a:endParaRPr>
          </a:p>
        </p:txBody>
      </p:sp>
      <p:sp>
        <p:nvSpPr>
          <p:cNvPr id="16" name="Rectangle 15"/>
          <p:cNvSpPr/>
          <p:nvPr/>
        </p:nvSpPr>
        <p:spPr>
          <a:xfrm>
            <a:off x="7219474" y="2446020"/>
            <a:ext cx="2768918" cy="595789"/>
          </a:xfrm>
          <a:prstGeom prst="rect">
            <a:avLst/>
          </a:prstGeom>
          <a:solidFill>
            <a:srgbClr val="FDCA87"/>
          </a:solidFill>
          <a:ln>
            <a:solidFill>
              <a:srgbClr val="FDCA87"/>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harisSIL"/>
              </a:rPr>
              <a:t>lavender essential oil intervention</a:t>
            </a:r>
            <a:endParaRPr lang="en-US" sz="1620" dirty="0">
              <a:solidFill>
                <a:schemeClr val="tx1"/>
              </a:solidFill>
            </a:endParaRPr>
          </a:p>
        </p:txBody>
      </p:sp>
      <p:sp>
        <p:nvSpPr>
          <p:cNvPr id="17" name="Rectangle 16"/>
          <p:cNvSpPr/>
          <p:nvPr/>
        </p:nvSpPr>
        <p:spPr>
          <a:xfrm>
            <a:off x="7219474" y="4632008"/>
            <a:ext cx="2768918" cy="594360"/>
          </a:xfrm>
          <a:prstGeom prst="rect">
            <a:avLst/>
          </a:prstGeom>
          <a:solidFill>
            <a:srgbClr val="D691EB"/>
          </a:solidFill>
          <a:ln>
            <a:solidFill>
              <a:srgbClr val="D691EB"/>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Telemedicine in postoperative follow-up of STOMA Patients</a:t>
            </a:r>
            <a:endParaRPr lang="en-US" sz="1620" dirty="0">
              <a:solidFill>
                <a:schemeClr val="tx1"/>
              </a:solidFill>
            </a:endParaRPr>
          </a:p>
        </p:txBody>
      </p:sp>
      <p:sp>
        <p:nvSpPr>
          <p:cNvPr id="18" name="Rectangle 17"/>
          <p:cNvSpPr/>
          <p:nvPr/>
        </p:nvSpPr>
        <p:spPr>
          <a:xfrm>
            <a:off x="7219474" y="3160395"/>
            <a:ext cx="2768918" cy="594360"/>
          </a:xfrm>
          <a:prstGeom prst="rect">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Ostomy Telehealth</a:t>
            </a:r>
            <a:endParaRPr lang="en-US" sz="1620" dirty="0">
              <a:solidFill>
                <a:schemeClr val="tx1"/>
              </a:solidFill>
            </a:endParaRPr>
          </a:p>
        </p:txBody>
      </p:sp>
      <p:sp>
        <p:nvSpPr>
          <p:cNvPr id="19" name="Rectangle 18"/>
          <p:cNvSpPr/>
          <p:nvPr/>
        </p:nvSpPr>
        <p:spPr>
          <a:xfrm>
            <a:off x="7219474" y="3896202"/>
            <a:ext cx="2768918" cy="595788"/>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structured ostomy care training</a:t>
            </a:r>
            <a:endParaRPr lang="en-US" sz="1620" dirty="0">
              <a:solidFill>
                <a:schemeClr val="tx1"/>
              </a:solidFill>
            </a:endParaRPr>
          </a:p>
        </p:txBody>
      </p:sp>
      <p:sp>
        <p:nvSpPr>
          <p:cNvPr id="20" name="Rectangle 19"/>
          <p:cNvSpPr/>
          <p:nvPr/>
        </p:nvSpPr>
        <p:spPr>
          <a:xfrm>
            <a:off x="7219474" y="5384960"/>
            <a:ext cx="2768918" cy="595788"/>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en-US" sz="1620" dirty="0">
                <a:solidFill>
                  <a:schemeClr val="tx1"/>
                </a:solidFill>
                <a:latin typeface="Times New Roman" panose="02020603050405020304" pitchFamily="18" charset="0"/>
                <a:ea typeface="Calibri" panose="020F0502020204030204" pitchFamily="34" charset="0"/>
              </a:rPr>
              <a:t>Continuous Care Model</a:t>
            </a:r>
            <a:endParaRPr lang="en-US" sz="1620" dirty="0">
              <a:solidFill>
                <a:schemeClr val="tx1"/>
              </a:solidFill>
            </a:endParaRPr>
          </a:p>
        </p:txBody>
      </p:sp>
      <p:sp>
        <p:nvSpPr>
          <p:cNvPr id="15378" name="Rectangle 1"/>
          <p:cNvSpPr>
            <a:spLocks noChangeArrowheads="1"/>
          </p:cNvSpPr>
          <p:nvPr/>
        </p:nvSpPr>
        <p:spPr bwMode="auto">
          <a:xfrm>
            <a:off x="3406140" y="791975"/>
            <a:ext cx="37852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r>
              <a:rPr lang="en-US" altLang="fa-IR" sz="2400" b="1" dirty="0">
                <a:solidFill>
                  <a:schemeClr val="tx1"/>
                </a:solidFill>
                <a:latin typeface="Times New Roman" panose="02020603050405020304" pitchFamily="18" charset="0"/>
                <a:ea typeface="Calibri" panose="020F0502020204030204" pitchFamily="34" charset="0"/>
                <a:cs typeface="Calibri" panose="020F0502020204030204" pitchFamily="34" charset="0"/>
              </a:rPr>
              <a:t>Nursing Interventions </a:t>
            </a:r>
            <a:endParaRPr lang="fa-IR" altLang="fa-IR" sz="2400" b="1" dirty="0">
              <a:solidFill>
                <a:schemeClr val="tx1"/>
              </a:solidFill>
            </a:endParaRPr>
          </a:p>
        </p:txBody>
      </p:sp>
    </p:spTree>
    <p:extLst>
      <p:ext uri="{BB962C8B-B14F-4D97-AF65-F5344CB8AC3E}">
        <p14:creationId xmlns:p14="http://schemas.microsoft.com/office/powerpoint/2010/main" val="2119017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6680" y="2307770"/>
            <a:ext cx="6692900" cy="2325189"/>
          </a:xfrm>
        </p:spPr>
        <p:txBody>
          <a:bodyPr>
            <a:normAutofit/>
          </a:bodyPr>
          <a:lstStyle/>
          <a:p>
            <a:pPr algn="ctr" rtl="1">
              <a:lnSpc>
                <a:spcPct val="150000"/>
              </a:lnSpc>
            </a:pPr>
            <a:r>
              <a:rPr lang="fa-IR" dirty="0">
                <a:cs typeface="B Titr" pitchFamily="2" charset="-78"/>
              </a:rPr>
              <a:t>آشنایی با محصولات مراقبت از استوما</a:t>
            </a:r>
            <a:endParaRPr lang="en-US" dirty="0">
              <a:cs typeface="B Titr"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7771"/>
            <a:ext cx="3674584" cy="4942299"/>
          </a:xfrm>
          <a:prstGeom prst="rect">
            <a:avLst/>
          </a:prstGeom>
        </p:spPr>
      </p:pic>
    </p:spTree>
  </p:cSld>
  <p:clrMapOvr>
    <a:masterClrMapping/>
  </p:clrMapOvr>
  <p:transition spd="slow">
    <p:check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5575" y="168285"/>
            <a:ext cx="7749540" cy="1379230"/>
          </a:xfrm>
        </p:spPr>
        <p:txBody>
          <a:bodyPr>
            <a:normAutofit/>
          </a:bodyPr>
          <a:lstStyle/>
          <a:p>
            <a:r>
              <a:rPr lang="fa-IR" sz="2800" dirty="0">
                <a:cs typeface="B Titr" panose="00000700000000000000" pitchFamily="2" charset="-78"/>
              </a:rPr>
              <a:t>معروف ترین برندهای تولید کننده محصولات استومی</a:t>
            </a:r>
            <a:endParaRPr lang="en-US" sz="2800" dirty="0">
              <a:cs typeface="B Titr" panose="00000700000000000000" pitchFamily="2" charset="-78"/>
            </a:endParaRPr>
          </a:p>
        </p:txBody>
      </p:sp>
      <p:sp>
        <p:nvSpPr>
          <p:cNvPr id="3" name="Content Placeholder 2"/>
          <p:cNvSpPr>
            <a:spLocks noGrp="1"/>
          </p:cNvSpPr>
          <p:nvPr>
            <p:ph idx="1"/>
          </p:nvPr>
        </p:nvSpPr>
        <p:spPr>
          <a:xfrm>
            <a:off x="7132320" y="2340865"/>
            <a:ext cx="3223260" cy="4292400"/>
          </a:xfrm>
        </p:spPr>
        <p:txBody>
          <a:bodyPr/>
          <a:lstStyle/>
          <a:p>
            <a:pPr algn="r" rtl="1"/>
            <a:r>
              <a:rPr lang="fa-IR" b="1" dirty="0">
                <a:cs typeface="B Nazanin" panose="00000400000000000000" pitchFamily="2" charset="-78"/>
              </a:rPr>
              <a:t>کلوپلاست</a:t>
            </a:r>
          </a:p>
          <a:p>
            <a:pPr algn="r" rtl="1"/>
            <a:r>
              <a:rPr lang="fa-IR" b="1" dirty="0">
                <a:cs typeface="B Nazanin" panose="00000400000000000000" pitchFamily="2" charset="-78"/>
              </a:rPr>
              <a:t>ولند</a:t>
            </a:r>
          </a:p>
          <a:p>
            <a:pPr algn="r" rtl="1"/>
            <a:r>
              <a:rPr lang="fa-IR" b="1" dirty="0">
                <a:cs typeface="B Nazanin" panose="00000400000000000000" pitchFamily="2" charset="-78"/>
              </a:rPr>
              <a:t>کنواتکت</a:t>
            </a:r>
          </a:p>
          <a:p>
            <a:pPr algn="r" rtl="1"/>
            <a:r>
              <a:rPr lang="en-US" b="1" dirty="0">
                <a:cs typeface="+mj-cs"/>
              </a:rPr>
              <a:t>For life</a:t>
            </a:r>
            <a:endParaRPr lang="fa-IR" b="1" dirty="0">
              <a:cs typeface="+mj-cs"/>
            </a:endParaRPr>
          </a:p>
          <a:p>
            <a:pPr algn="r" rtl="1"/>
            <a:r>
              <a:rPr lang="fa-IR" b="1" dirty="0">
                <a:cs typeface="B Nazanin" panose="00000400000000000000" pitchFamily="2" charset="-78"/>
              </a:rPr>
              <a:t>هالیستر</a:t>
            </a:r>
          </a:p>
          <a:p>
            <a:pPr algn="r" rtl="1"/>
            <a:r>
              <a:rPr lang="fa-IR" b="1" dirty="0">
                <a:cs typeface="B Nazanin" panose="00000400000000000000" pitchFamily="2" charset="-78"/>
              </a:rPr>
              <a:t>و...</a:t>
            </a:r>
            <a:endParaRPr lang="en-US" b="1" dirty="0">
              <a:cs typeface="B Nazanin" panose="00000400000000000000" pitchFamily="2" charset="-78"/>
            </a:endParaRPr>
          </a:p>
        </p:txBody>
      </p:sp>
      <p:sp>
        <p:nvSpPr>
          <p:cNvPr id="4" name="Footer Placeholder 3"/>
          <p:cNvSpPr>
            <a:spLocks noGrp="1"/>
          </p:cNvSpPr>
          <p:nvPr>
            <p:ph type="ftr" sz="quarter" idx="11"/>
          </p:nvPr>
        </p:nvSpPr>
        <p:spPr/>
        <p:txBody>
          <a:bodyPr/>
          <a:lstStyle/>
          <a:p>
            <a:r>
              <a:rPr lang="en-US"/>
              <a:t>zohre pouresmail</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 y="1948815"/>
            <a:ext cx="3200400" cy="78409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4690" y="2872977"/>
            <a:ext cx="2663190" cy="1344911"/>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28438" b="31719"/>
          <a:stretch/>
        </p:blipFill>
        <p:spPr>
          <a:xfrm>
            <a:off x="269240" y="4357952"/>
            <a:ext cx="3845560" cy="153221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7880" y="3927566"/>
            <a:ext cx="2101215" cy="2008854"/>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7620" y="6194160"/>
            <a:ext cx="3314700" cy="814008"/>
          </a:xfrm>
          <a:prstGeom prst="rect">
            <a:avLst/>
          </a:prstGeom>
        </p:spPr>
      </p:pic>
    </p:spTree>
    <p:extLst>
      <p:ext uri="{BB962C8B-B14F-4D97-AF65-F5344CB8AC3E}">
        <p14:creationId xmlns:p14="http://schemas.microsoft.com/office/powerpoint/2010/main" val="4000949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8229600" y="3049855"/>
            <a:ext cx="2099705" cy="2596499"/>
          </a:xfrm>
          <a:prstGeom prst="rect">
            <a:avLst/>
          </a:prstGeom>
          <a:ln>
            <a:noFill/>
          </a:ln>
          <a:effectLst>
            <a:softEdge rad="12700"/>
          </a:effectLst>
        </p:spPr>
      </p:pic>
      <p:pic>
        <p:nvPicPr>
          <p:cNvPr id="9" name="Picture 2"/>
          <p:cNvPicPr>
            <a:picLocks noChangeAspect="1" noChangeArrowheads="1"/>
          </p:cNvPicPr>
          <p:nvPr/>
        </p:nvPicPr>
        <p:blipFill>
          <a:blip r:embed="rId3" cstate="print"/>
          <a:srcRect/>
          <a:stretch>
            <a:fillRect/>
          </a:stretch>
        </p:blipFill>
        <p:spPr bwMode="auto">
          <a:xfrm>
            <a:off x="6313856" y="3103660"/>
            <a:ext cx="2000374" cy="2614190"/>
          </a:xfrm>
          <a:prstGeom prst="rect">
            <a:avLst/>
          </a:prstGeom>
          <a:noFill/>
          <a:ln w="9525">
            <a:noFill/>
            <a:miter lim="800000"/>
            <a:headEnd/>
            <a:tailEnd/>
          </a:ln>
          <a:effectLst/>
        </p:spPr>
      </p:pic>
      <p:pic>
        <p:nvPicPr>
          <p:cNvPr id="8" name="Picture 2"/>
          <p:cNvPicPr>
            <a:picLocks noChangeAspect="1" noChangeArrowheads="1"/>
          </p:cNvPicPr>
          <p:nvPr/>
        </p:nvPicPr>
        <p:blipFill>
          <a:blip r:embed="rId4" cstate="print"/>
          <a:srcRect/>
          <a:stretch>
            <a:fillRect/>
          </a:stretch>
        </p:blipFill>
        <p:spPr bwMode="auto">
          <a:xfrm>
            <a:off x="4225976" y="3203569"/>
            <a:ext cx="1870024" cy="2289070"/>
          </a:xfrm>
          <a:prstGeom prst="rect">
            <a:avLst/>
          </a:prstGeom>
          <a:noFill/>
          <a:ln w="9525">
            <a:noFill/>
            <a:miter lim="800000"/>
            <a:headEnd/>
            <a:tailEnd/>
          </a:ln>
          <a:effectLst/>
        </p:spPr>
      </p:pic>
      <p:pic>
        <p:nvPicPr>
          <p:cNvPr id="7" name="Picture 2"/>
          <p:cNvPicPr>
            <a:picLocks noChangeAspect="1" noChangeArrowheads="1"/>
          </p:cNvPicPr>
          <p:nvPr/>
        </p:nvPicPr>
        <p:blipFill>
          <a:blip r:embed="rId5" cstate="print"/>
          <a:srcRect/>
          <a:stretch>
            <a:fillRect/>
          </a:stretch>
        </p:blipFill>
        <p:spPr bwMode="auto">
          <a:xfrm>
            <a:off x="2568208" y="3194255"/>
            <a:ext cx="1600200" cy="2432999"/>
          </a:xfrm>
          <a:prstGeom prst="rect">
            <a:avLst/>
          </a:prstGeom>
          <a:noFill/>
          <a:ln w="9525">
            <a:noFill/>
            <a:miter lim="800000"/>
            <a:headEnd/>
            <a:tailEnd/>
          </a:ln>
          <a:effectLst/>
        </p:spPr>
      </p:pic>
      <p:pic>
        <p:nvPicPr>
          <p:cNvPr id="6" name="Picture 2"/>
          <p:cNvPicPr>
            <a:picLocks noChangeAspect="1" noChangeArrowheads="1"/>
          </p:cNvPicPr>
          <p:nvPr/>
        </p:nvPicPr>
        <p:blipFill>
          <a:blip r:embed="rId6" cstate="print"/>
          <a:srcRect/>
          <a:stretch>
            <a:fillRect/>
          </a:stretch>
        </p:blipFill>
        <p:spPr bwMode="auto">
          <a:xfrm>
            <a:off x="782005" y="3169010"/>
            <a:ext cx="1612583" cy="2370350"/>
          </a:xfrm>
          <a:prstGeom prst="rect">
            <a:avLst/>
          </a:prstGeom>
          <a:noFill/>
          <a:ln w="9525">
            <a:noFill/>
            <a:miter lim="800000"/>
            <a:headEnd/>
            <a:tailEnd/>
          </a:ln>
          <a:effectLst/>
        </p:spPr>
      </p:pic>
      <p:sp>
        <p:nvSpPr>
          <p:cNvPr id="2" name="Title 1"/>
          <p:cNvSpPr>
            <a:spLocks noGrp="1"/>
          </p:cNvSpPr>
          <p:nvPr>
            <p:ph type="title"/>
          </p:nvPr>
        </p:nvSpPr>
        <p:spPr>
          <a:xfrm>
            <a:off x="2468880" y="1188840"/>
            <a:ext cx="7749540" cy="951476"/>
          </a:xfrm>
        </p:spPr>
        <p:txBody>
          <a:bodyPr>
            <a:normAutofit/>
          </a:bodyPr>
          <a:lstStyle/>
          <a:p>
            <a:r>
              <a:rPr lang="fa-IR" sz="3600" dirty="0">
                <a:cs typeface="B Titr" pitchFamily="2" charset="-78"/>
              </a:rPr>
              <a:t>انواع کیسه های یک تکه</a:t>
            </a:r>
            <a:endParaRPr lang="en-US" sz="3600" dirty="0">
              <a:cs typeface="B Titr" pitchFamily="2" charset="-78"/>
            </a:endParaRPr>
          </a:p>
        </p:txBody>
      </p:sp>
      <p:cxnSp>
        <p:nvCxnSpPr>
          <p:cNvPr id="4" name="Straight Connector 3"/>
          <p:cNvCxnSpPr/>
          <p:nvPr/>
        </p:nvCxnSpPr>
        <p:spPr>
          <a:xfrm>
            <a:off x="274320" y="6258560"/>
            <a:ext cx="10241280" cy="1694"/>
          </a:xfrm>
          <a:prstGeom prst="line">
            <a:avLst/>
          </a:prstGeom>
          <a:ln w="9525">
            <a:solidFill>
              <a:srgbClr val="9393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783972"/>
      </p:ext>
    </p:extLst>
  </p:cSld>
  <p:clrMapOvr>
    <a:masterClrMapping/>
  </p:clrMapOvr>
  <mc:AlternateContent xmlns:mc="http://schemas.openxmlformats.org/markup-compatibility/2006" xmlns:p14="http://schemas.microsoft.com/office/powerpoint/2010/main">
    <mc:Choice Requires="p14">
      <p:transition spd="slow" p14:dur="12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2 Piece Baseplat 2 gen_0025.jpg"/>
          <p:cNvPicPr>
            <a:picLocks noGrp="1" noChangeAspect="1"/>
          </p:cNvPicPr>
          <p:nvPr>
            <p:ph sz="half" idx="1"/>
          </p:nvPr>
        </p:nvPicPr>
        <p:blipFill>
          <a:blip r:embed="rId3" cstate="print"/>
          <a:srcRect t="13469" b="14135"/>
          <a:stretch>
            <a:fillRect/>
          </a:stretch>
        </p:blipFill>
        <p:spPr>
          <a:xfrm>
            <a:off x="703836" y="2357120"/>
            <a:ext cx="4535928" cy="3495040"/>
          </a:xfrm>
          <a:prstGeom prst="rect">
            <a:avLst/>
          </a:prstGeom>
          <a:ln>
            <a:noFill/>
          </a:ln>
          <a:effectLst>
            <a:softEdge rad="112500"/>
          </a:effectLst>
        </p:spPr>
      </p:pic>
      <p:pic>
        <p:nvPicPr>
          <p:cNvPr id="8" name="Content Placeholder 7" descr="180701_0014.jpg"/>
          <p:cNvPicPr>
            <a:picLocks noGrp="1" noChangeAspect="1"/>
          </p:cNvPicPr>
          <p:nvPr>
            <p:ph sz="half" idx="2"/>
          </p:nvPr>
        </p:nvPicPr>
        <p:blipFill>
          <a:blip r:embed="rId4" cstate="print"/>
          <a:stretch>
            <a:fillRect/>
          </a:stretch>
        </p:blipFill>
        <p:spPr>
          <a:xfrm>
            <a:off x="5577840" y="2357120"/>
            <a:ext cx="4846320" cy="3495040"/>
          </a:xfrm>
          <a:prstGeom prst="rect">
            <a:avLst/>
          </a:prstGeom>
          <a:ln>
            <a:noFill/>
          </a:ln>
          <a:effectLst>
            <a:softEdge rad="112500"/>
          </a:effectLst>
        </p:spPr>
      </p:pic>
      <p:sp>
        <p:nvSpPr>
          <p:cNvPr id="4" name="Title 3"/>
          <p:cNvSpPr>
            <a:spLocks noGrp="1"/>
          </p:cNvSpPr>
          <p:nvPr>
            <p:ph type="title"/>
          </p:nvPr>
        </p:nvSpPr>
        <p:spPr/>
        <p:txBody>
          <a:bodyPr/>
          <a:lstStyle/>
          <a:p>
            <a:pPr rtl="1">
              <a:defRPr/>
            </a:pPr>
            <a:r>
              <a:rPr lang="fa-IR" dirty="0">
                <a:cs typeface="B Titr" pitchFamily="2" charset="-78"/>
              </a:rPr>
              <a:t>سیستم دو تکه = کیسه + چسب پایه</a:t>
            </a:r>
            <a:endParaRPr lang="en-US" dirty="0">
              <a:cs typeface="B Titr" pitchFamily="2" charset="-78"/>
            </a:endParaRPr>
          </a:p>
        </p:txBody>
      </p:sp>
      <p:sp>
        <p:nvSpPr>
          <p:cNvPr id="2" name="TextBox 1"/>
          <p:cNvSpPr txBox="1"/>
          <p:nvPr/>
        </p:nvSpPr>
        <p:spPr>
          <a:xfrm>
            <a:off x="2781300" y="6014719"/>
            <a:ext cx="5593080" cy="400110"/>
          </a:xfrm>
          <a:prstGeom prst="rect">
            <a:avLst/>
          </a:prstGeom>
          <a:noFill/>
        </p:spPr>
        <p:txBody>
          <a:bodyPr wrap="square" rtlCol="0">
            <a:spAutoFit/>
          </a:bodyPr>
          <a:lstStyle/>
          <a:p>
            <a:pPr algn="ctr" rtl="1"/>
            <a:r>
              <a:rPr lang="fa-IR" sz="2000" dirty="0">
                <a:cs typeface="B Titr" panose="00000700000000000000" pitchFamily="2" charset="-78"/>
              </a:rPr>
              <a:t>مدت استفاده بین 3 تا 5 روز</a:t>
            </a:r>
            <a:endParaRPr lang="en-US" sz="2000" dirty="0">
              <a:cs typeface="B Titr" panose="00000700000000000000" pitchFamily="2" charset="-78"/>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2664097" y="481503"/>
            <a:ext cx="7749540" cy="868326"/>
          </a:xfrm>
        </p:spPr>
        <p:txBody>
          <a:bodyPr>
            <a:normAutofit/>
          </a:bodyPr>
          <a:lstStyle/>
          <a:p>
            <a:pPr rtl="1">
              <a:defRPr/>
            </a:pPr>
            <a:r>
              <a:rPr lang="fa-IR" dirty="0">
                <a:cs typeface="B Titr" pitchFamily="2" charset="-78"/>
              </a:rPr>
              <a:t>چسب</a:t>
            </a:r>
            <a:r>
              <a:rPr lang="en-US" dirty="0">
                <a:cs typeface="B Titr" pitchFamily="2" charset="-78"/>
              </a:rPr>
              <a:t> </a:t>
            </a:r>
            <a:r>
              <a:rPr lang="fa-IR" dirty="0">
                <a:cs typeface="B Titr" pitchFamily="2" charset="-78"/>
              </a:rPr>
              <a:t>های پایه ساده و ‏ </a:t>
            </a:r>
            <a:r>
              <a:rPr lang="en-US" dirty="0">
                <a:cs typeface="B Titr" pitchFamily="2" charset="-78"/>
              </a:rPr>
              <a:t>convex</a:t>
            </a:r>
            <a:endParaRPr lang="en-US" sz="2800" b="1" dirty="0">
              <a:latin typeface="Times New Roman" pitchFamily="18" charset="0"/>
              <a:cs typeface="Times New Roman" pitchFamily="18" charset="0"/>
            </a:endParaRPr>
          </a:p>
        </p:txBody>
      </p:sp>
      <p:pic>
        <p:nvPicPr>
          <p:cNvPr id="7" name="Picture 2" descr="C:\Documents and Settings\Mohammad\Desktop\homework\Ostomy Photos\2 Piece Baseplat 2 gen_0023.jpg"/>
          <p:cNvPicPr>
            <a:picLocks noChangeAspect="1" noChangeArrowheads="1"/>
          </p:cNvPicPr>
          <p:nvPr/>
        </p:nvPicPr>
        <p:blipFill rotWithShape="1">
          <a:blip r:embed="rId2" cstate="print"/>
          <a:srcRect l="7492" t="12758" r="7604" b="11232"/>
          <a:stretch/>
        </p:blipFill>
        <p:spPr bwMode="auto">
          <a:xfrm>
            <a:off x="1881051" y="1773155"/>
            <a:ext cx="2735217" cy="2663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1692" r="24154"/>
          <a:stretch/>
        </p:blipFill>
        <p:spPr>
          <a:xfrm>
            <a:off x="4770120" y="1562100"/>
            <a:ext cx="5364480" cy="49530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4903" y="4579983"/>
            <a:ext cx="2735217" cy="2735217"/>
          </a:xfrm>
          <a:prstGeom prst="rect">
            <a:avLst/>
          </a:prstGeom>
        </p:spPr>
      </p:pic>
    </p:spTree>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cstate="print"/>
          <a:srcRect/>
          <a:stretch>
            <a:fillRect/>
          </a:stretch>
        </p:blipFill>
        <p:spPr bwMode="auto">
          <a:xfrm>
            <a:off x="7582815" y="2383971"/>
            <a:ext cx="2482289" cy="3066020"/>
          </a:xfrm>
          <a:prstGeom prst="rect">
            <a:avLst/>
          </a:prstGeom>
          <a:noFill/>
          <a:ln w="9525">
            <a:noFill/>
            <a:miter lim="800000"/>
            <a:headEnd/>
            <a:tailEnd/>
          </a:ln>
          <a:effectLst/>
        </p:spPr>
      </p:pic>
      <p:pic>
        <p:nvPicPr>
          <p:cNvPr id="13" name="Picture 2"/>
          <p:cNvPicPr>
            <a:picLocks noChangeAspect="1" noChangeArrowheads="1"/>
          </p:cNvPicPr>
          <p:nvPr/>
        </p:nvPicPr>
        <p:blipFill>
          <a:blip r:embed="rId3" cstate="print"/>
          <a:srcRect/>
          <a:stretch>
            <a:fillRect/>
          </a:stretch>
        </p:blipFill>
        <p:spPr bwMode="auto">
          <a:xfrm>
            <a:off x="5571135" y="2476166"/>
            <a:ext cx="2011680" cy="2881630"/>
          </a:xfrm>
          <a:prstGeom prst="rect">
            <a:avLst/>
          </a:prstGeom>
          <a:noFill/>
          <a:ln w="9525">
            <a:noFill/>
            <a:miter lim="800000"/>
            <a:headEnd/>
            <a:tailEnd/>
          </a:ln>
          <a:effectLst/>
        </p:spPr>
      </p:pic>
      <p:pic>
        <p:nvPicPr>
          <p:cNvPr id="12" name="Picture 2"/>
          <p:cNvPicPr>
            <a:picLocks noChangeAspect="1" noChangeArrowheads="1"/>
          </p:cNvPicPr>
          <p:nvPr/>
        </p:nvPicPr>
        <p:blipFill>
          <a:blip r:embed="rId4" cstate="print"/>
          <a:srcRect/>
          <a:stretch>
            <a:fillRect/>
          </a:stretch>
        </p:blipFill>
        <p:spPr bwMode="auto">
          <a:xfrm>
            <a:off x="3282331" y="2575861"/>
            <a:ext cx="2288804" cy="2682240"/>
          </a:xfrm>
          <a:prstGeom prst="rect">
            <a:avLst/>
          </a:prstGeom>
          <a:noFill/>
          <a:ln w="9525">
            <a:noFill/>
            <a:miter lim="800000"/>
            <a:headEnd/>
            <a:tailEnd/>
          </a:ln>
          <a:effectLst/>
        </p:spPr>
      </p:pic>
      <p:pic>
        <p:nvPicPr>
          <p:cNvPr id="11" name="Picture 2" descr="C:\Users\Malekan\Desktop\Ostomy products\CPOC_Alterna_2pc_Ileo_Opaque_Desc_001.jpg"/>
          <p:cNvPicPr>
            <a:picLocks noChangeAspect="1" noChangeArrowheads="1"/>
          </p:cNvPicPr>
          <p:nvPr/>
        </p:nvPicPr>
        <p:blipFill>
          <a:blip r:embed="rId5"/>
          <a:srcRect/>
          <a:stretch>
            <a:fillRect/>
          </a:stretch>
        </p:blipFill>
        <p:spPr bwMode="auto">
          <a:xfrm>
            <a:off x="1132089" y="2495720"/>
            <a:ext cx="2011680" cy="2862076"/>
          </a:xfrm>
          <a:prstGeom prst="rect">
            <a:avLst/>
          </a:prstGeom>
          <a:noFill/>
        </p:spPr>
      </p:pic>
      <p:sp>
        <p:nvSpPr>
          <p:cNvPr id="2" name="Title 1"/>
          <p:cNvSpPr>
            <a:spLocks noGrp="1"/>
          </p:cNvSpPr>
          <p:nvPr>
            <p:ph type="title"/>
          </p:nvPr>
        </p:nvSpPr>
        <p:spPr>
          <a:xfrm>
            <a:off x="2766060" y="716917"/>
            <a:ext cx="7749540" cy="858486"/>
          </a:xfrm>
        </p:spPr>
        <p:txBody>
          <a:bodyPr>
            <a:normAutofit/>
          </a:bodyPr>
          <a:lstStyle/>
          <a:p>
            <a:r>
              <a:rPr lang="fa-IR" sz="3600" dirty="0">
                <a:cs typeface="B Titr" pitchFamily="2" charset="-78"/>
              </a:rPr>
              <a:t>انواع کیسه های دو تکه</a:t>
            </a:r>
            <a:endParaRPr lang="en-US" sz="3600" dirty="0">
              <a:cs typeface="B Titr" pitchFamily="2" charset="-78"/>
            </a:endParaRPr>
          </a:p>
        </p:txBody>
      </p:sp>
      <p:cxnSp>
        <p:nvCxnSpPr>
          <p:cNvPr id="4" name="Straight Connector 3"/>
          <p:cNvCxnSpPr/>
          <p:nvPr/>
        </p:nvCxnSpPr>
        <p:spPr>
          <a:xfrm>
            <a:off x="274320" y="6258560"/>
            <a:ext cx="10241280" cy="1694"/>
          </a:xfrm>
          <a:prstGeom prst="line">
            <a:avLst/>
          </a:prstGeom>
          <a:ln w="9525">
            <a:solidFill>
              <a:srgbClr val="9393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8252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409626" y="2119086"/>
            <a:ext cx="6945953" cy="3305321"/>
          </a:xfrm>
        </p:spPr>
        <p:txBody>
          <a:bodyPr/>
          <a:lstStyle/>
          <a:p>
            <a:pPr algn="r" rtl="1">
              <a:lnSpc>
                <a:spcPct val="150000"/>
              </a:lnSpc>
              <a:buNone/>
            </a:pPr>
            <a:r>
              <a:rPr lang="fa-IR" sz="2800" dirty="0">
                <a:cs typeface="B Titr" pitchFamily="2" charset="-78"/>
              </a:rPr>
              <a:t>خمیر استومی </a:t>
            </a:r>
          </a:p>
          <a:p>
            <a:pPr lvl="1" algn="r" rtl="1">
              <a:lnSpc>
                <a:spcPct val="150000"/>
              </a:lnSpc>
            </a:pPr>
            <a:r>
              <a:rPr lang="fa-IR" sz="3200" dirty="0">
                <a:cs typeface="B Mitra" pitchFamily="2" charset="-78"/>
              </a:rPr>
              <a:t>مورد مصرف:</a:t>
            </a:r>
          </a:p>
          <a:p>
            <a:pPr lvl="2" algn="r" rtl="1">
              <a:lnSpc>
                <a:spcPct val="150000"/>
              </a:lnSpc>
            </a:pPr>
            <a:r>
              <a:rPr lang="fa-IR" sz="2700" dirty="0">
                <a:cs typeface="B Mitra" pitchFamily="2" charset="-78"/>
              </a:rPr>
              <a:t>هموار کردن پوست وجلوگیری از نشت </a:t>
            </a:r>
            <a:endParaRPr lang="fa-IR" sz="4100" dirty="0">
              <a:cs typeface="B Mitra" pitchFamily="2" charset="-78"/>
            </a:endParaRPr>
          </a:p>
        </p:txBody>
      </p:sp>
      <p:pic>
        <p:nvPicPr>
          <p:cNvPr id="35842" name="Picture 2"/>
          <p:cNvPicPr>
            <a:picLocks noChangeAspect="1" noChangeArrowheads="1"/>
          </p:cNvPicPr>
          <p:nvPr/>
        </p:nvPicPr>
        <p:blipFill>
          <a:blip r:embed="rId3" cstate="print"/>
          <a:srcRect/>
          <a:stretch>
            <a:fillRect/>
          </a:stretch>
        </p:blipFill>
        <p:spPr bwMode="auto">
          <a:xfrm>
            <a:off x="1035003" y="1587371"/>
            <a:ext cx="2410270" cy="4812453"/>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Mohammad\Desktop\homework\Ostomy Photos\Barrier Cream.tif"/>
          <p:cNvPicPr>
            <a:picLocks noChangeAspect="1" noChangeArrowheads="1"/>
          </p:cNvPicPr>
          <p:nvPr/>
        </p:nvPicPr>
        <p:blipFill>
          <a:blip r:embed="rId3" cstate="print"/>
          <a:srcRect b="35925"/>
          <a:stretch>
            <a:fillRect/>
          </a:stretch>
        </p:blipFill>
        <p:spPr bwMode="auto">
          <a:xfrm>
            <a:off x="0" y="1706880"/>
            <a:ext cx="4221858" cy="4879900"/>
          </a:xfrm>
          <a:prstGeom prst="rect">
            <a:avLst/>
          </a:prstGeom>
          <a:noFill/>
        </p:spPr>
      </p:pic>
      <p:sp>
        <p:nvSpPr>
          <p:cNvPr id="7" name="Content Placeholder 6"/>
          <p:cNvSpPr>
            <a:spLocks noGrp="1"/>
          </p:cNvSpPr>
          <p:nvPr>
            <p:ph idx="1"/>
          </p:nvPr>
        </p:nvSpPr>
        <p:spPr>
          <a:xfrm>
            <a:off x="2712202" y="1921790"/>
            <a:ext cx="7643377" cy="3936569"/>
          </a:xfrm>
        </p:spPr>
        <p:txBody>
          <a:bodyPr/>
          <a:lstStyle/>
          <a:p>
            <a:pPr algn="r" rtl="1">
              <a:lnSpc>
                <a:spcPct val="150000"/>
              </a:lnSpc>
              <a:buNone/>
            </a:pPr>
            <a:r>
              <a:rPr lang="fa-IR" sz="2800" dirty="0">
                <a:cs typeface="B Titr" pitchFamily="2" charset="-78"/>
              </a:rPr>
              <a:t>کرم محافظ </a:t>
            </a:r>
          </a:p>
          <a:p>
            <a:pPr lvl="1" algn="r" rtl="1">
              <a:lnSpc>
                <a:spcPct val="150000"/>
              </a:lnSpc>
            </a:pPr>
            <a:r>
              <a:rPr lang="fa-IR" sz="3200" dirty="0">
                <a:cs typeface="B Mitra" pitchFamily="2" charset="-78"/>
              </a:rPr>
              <a:t>مورد مصرف:</a:t>
            </a:r>
          </a:p>
          <a:p>
            <a:pPr lvl="2" algn="r" rtl="1">
              <a:lnSpc>
                <a:spcPct val="150000"/>
              </a:lnSpc>
            </a:pPr>
            <a:r>
              <a:rPr lang="fa-IR" sz="2700" dirty="0">
                <a:cs typeface="B Mitra" pitchFamily="2" charset="-78"/>
              </a:rPr>
              <a:t>محافظت و بهبود التهابات پوستی اطراف استوما</a:t>
            </a:r>
          </a:p>
        </p:txBody>
      </p:sp>
    </p:spTree>
  </p:cSld>
  <p:clrMapOvr>
    <a:masterClrMapping/>
  </p:clrMapOvr>
  <p:transition spd="med">
    <p:pull/>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8945" y="2329315"/>
            <a:ext cx="6108833" cy="4299284"/>
          </a:xfrm>
        </p:spPr>
        <p:txBody>
          <a:bodyPr/>
          <a:lstStyle/>
          <a:p>
            <a:pPr marL="0" indent="0">
              <a:buNone/>
            </a:pPr>
            <a:r>
              <a:rPr lang="en-US" sz="2560" b="1" dirty="0" err="1">
                <a:latin typeface="Times New Roman" panose="02020603050405020304" pitchFamily="18" charset="0"/>
                <a:cs typeface="Times New Roman" panose="02020603050405020304" pitchFamily="18" charset="0"/>
              </a:rPr>
              <a:t>Conveen</a:t>
            </a:r>
            <a:r>
              <a:rPr lang="en-US" sz="2560" b="1" dirty="0">
                <a:latin typeface="Times New Roman" panose="02020603050405020304" pitchFamily="18" charset="0"/>
                <a:cs typeface="Times New Roman" panose="02020603050405020304" pitchFamily="18" charset="0"/>
              </a:rPr>
              <a:t> Critic Barrier Cream</a:t>
            </a:r>
          </a:p>
          <a:p>
            <a:r>
              <a:rPr lang="en-US" sz="2560" dirty="0">
                <a:latin typeface="Times New Roman" panose="02020603050405020304" pitchFamily="18" charset="0"/>
                <a:cs typeface="Times New Roman" panose="02020603050405020304" pitchFamily="18" charset="0"/>
              </a:rPr>
              <a:t>100gm, Each</a:t>
            </a:r>
          </a:p>
          <a:p>
            <a:pPr algn="just"/>
            <a:r>
              <a:rPr lang="en-US" sz="2560" dirty="0" err="1">
                <a:latin typeface="Times New Roman" panose="02020603050405020304" pitchFamily="18" charset="0"/>
                <a:cs typeface="Times New Roman" panose="02020603050405020304" pitchFamily="18" charset="0"/>
              </a:rPr>
              <a:t>Conveen</a:t>
            </a:r>
            <a:r>
              <a:rPr lang="en-US" sz="2560" dirty="0">
                <a:latin typeface="Times New Roman" panose="02020603050405020304" pitchFamily="18" charset="0"/>
                <a:cs typeface="Times New Roman" panose="02020603050405020304" pitchFamily="18" charset="0"/>
              </a:rPr>
              <a:t> Critic Barrier forms a protective film so that damaging secretions are kept away from the skin. The </a:t>
            </a:r>
            <a:r>
              <a:rPr lang="en-US" sz="2560" dirty="0">
                <a:solidFill>
                  <a:srgbClr val="C00000"/>
                </a:solidFill>
                <a:latin typeface="Times New Roman" panose="02020603050405020304" pitchFamily="18" charset="0"/>
                <a:cs typeface="Times New Roman" panose="02020603050405020304" pitchFamily="18" charset="0"/>
              </a:rPr>
              <a:t>zinc oxide </a:t>
            </a:r>
            <a:r>
              <a:rPr lang="en-US" sz="2560" dirty="0">
                <a:latin typeface="Times New Roman" panose="02020603050405020304" pitchFamily="18" charset="0"/>
                <a:cs typeface="Times New Roman" panose="02020603050405020304" pitchFamily="18" charset="0"/>
              </a:rPr>
              <a:t>also protects the skin by forming a barrier and provides an undisturbed healing environment. Critic Barrier also contains </a:t>
            </a:r>
            <a:r>
              <a:rPr lang="en-US" sz="2560" dirty="0" err="1">
                <a:latin typeface="Times New Roman" panose="02020603050405020304" pitchFamily="18" charset="0"/>
                <a:cs typeface="Times New Roman" panose="02020603050405020304" pitchFamily="18" charset="0"/>
              </a:rPr>
              <a:t>karaya</a:t>
            </a:r>
            <a:r>
              <a:rPr lang="en-US" sz="2560" dirty="0">
                <a:latin typeface="Times New Roman" panose="02020603050405020304" pitchFamily="18" charset="0"/>
                <a:cs typeface="Times New Roman" panose="02020603050405020304" pitchFamily="18" charset="0"/>
              </a:rPr>
              <a:t> which has absorbent properties.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0666" t="2807" r="30458" b="2690"/>
          <a:stretch/>
        </p:blipFill>
        <p:spPr>
          <a:xfrm>
            <a:off x="7890577" y="2111406"/>
            <a:ext cx="1984943" cy="4288325"/>
          </a:xfrm>
          <a:prstGeom prst="rect">
            <a:avLst/>
          </a:prstGeom>
        </p:spPr>
      </p:pic>
    </p:spTree>
    <p:extLst>
      <p:ext uri="{BB962C8B-B14F-4D97-AF65-F5344CB8AC3E}">
        <p14:creationId xmlns:p14="http://schemas.microsoft.com/office/powerpoint/2010/main" val="1865981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274320" y="6258560"/>
            <a:ext cx="10241280" cy="1694"/>
          </a:xfrm>
          <a:prstGeom prst="line">
            <a:avLst/>
          </a:prstGeom>
          <a:ln w="9525">
            <a:solidFill>
              <a:srgbClr val="939393"/>
            </a:solidFill>
          </a:ln>
        </p:spPr>
        <p:style>
          <a:lnRef idx="1">
            <a:schemeClr val="accent1"/>
          </a:lnRef>
          <a:fillRef idx="0">
            <a:schemeClr val="accent1"/>
          </a:fillRef>
          <a:effectRef idx="0">
            <a:schemeClr val="accent1"/>
          </a:effectRef>
          <a:fontRef idx="minor">
            <a:schemeClr val="tx1"/>
          </a:fontRef>
        </p:style>
      </p:cxnSp>
      <p:pic>
        <p:nvPicPr>
          <p:cNvPr id="4100" name="Picture 12" descr="Logo.jpg"/>
          <p:cNvPicPr>
            <a:picLocks noChangeAspect="1"/>
          </p:cNvPicPr>
          <p:nvPr/>
        </p:nvPicPr>
        <p:blipFill>
          <a:blip r:embed="rId3" cstate="print"/>
          <a:srcRect/>
          <a:stretch>
            <a:fillRect/>
          </a:stretch>
        </p:blipFill>
        <p:spPr bwMode="auto">
          <a:xfrm>
            <a:off x="9235440" y="6664960"/>
            <a:ext cx="1335406" cy="276014"/>
          </a:xfrm>
          <a:prstGeom prst="rect">
            <a:avLst/>
          </a:prstGeom>
          <a:noFill/>
          <a:ln w="9525">
            <a:noFill/>
            <a:miter lim="800000"/>
            <a:headEnd/>
            <a:tailEnd/>
          </a:ln>
        </p:spPr>
      </p:pic>
      <p:pic>
        <p:nvPicPr>
          <p:cNvPr id="4101" name="Picture 13" descr="Logo Abad.jpg"/>
          <p:cNvPicPr>
            <a:picLocks noChangeAspect="1"/>
          </p:cNvPicPr>
          <p:nvPr/>
        </p:nvPicPr>
        <p:blipFill>
          <a:blip r:embed="rId4" cstate="print"/>
          <a:srcRect/>
          <a:stretch>
            <a:fillRect/>
          </a:stretch>
        </p:blipFill>
        <p:spPr bwMode="auto">
          <a:xfrm>
            <a:off x="457200" y="6583680"/>
            <a:ext cx="731520" cy="408094"/>
          </a:xfrm>
          <a:prstGeom prst="rect">
            <a:avLst/>
          </a:prstGeom>
          <a:noFill/>
          <a:ln w="9525">
            <a:noFill/>
            <a:miter lim="800000"/>
            <a:headEnd/>
            <a:tailEnd/>
          </a:ln>
        </p:spPr>
      </p:pic>
      <p:sp>
        <p:nvSpPr>
          <p:cNvPr id="7" name="Content Placeholder 6"/>
          <p:cNvSpPr>
            <a:spLocks noGrp="1"/>
          </p:cNvSpPr>
          <p:nvPr>
            <p:ph idx="1"/>
          </p:nvPr>
        </p:nvSpPr>
        <p:spPr>
          <a:xfrm>
            <a:off x="617220" y="1270861"/>
            <a:ext cx="9738360" cy="4308529"/>
          </a:xfrm>
        </p:spPr>
        <p:txBody>
          <a:bodyPr/>
          <a:lstStyle/>
          <a:p>
            <a:pPr algn="r" rtl="1">
              <a:lnSpc>
                <a:spcPct val="150000"/>
              </a:lnSpc>
              <a:buNone/>
            </a:pPr>
            <a:r>
              <a:rPr lang="fa-IR" sz="2800" dirty="0">
                <a:cs typeface="B Titr" pitchFamily="2" charset="-78"/>
              </a:rPr>
              <a:t>پانسمان محافظ </a:t>
            </a:r>
          </a:p>
          <a:p>
            <a:pPr lvl="1" algn="r" rtl="1">
              <a:lnSpc>
                <a:spcPct val="150000"/>
              </a:lnSpc>
            </a:pPr>
            <a:r>
              <a:rPr lang="fa-IR" sz="3200" dirty="0">
                <a:cs typeface="B Mitra" pitchFamily="2" charset="-78"/>
              </a:rPr>
              <a:t>مورد مصرف:</a:t>
            </a:r>
          </a:p>
          <a:p>
            <a:pPr lvl="2" algn="r" rtl="1">
              <a:lnSpc>
                <a:spcPct val="150000"/>
              </a:lnSpc>
            </a:pPr>
            <a:r>
              <a:rPr lang="fa-IR" sz="2700" dirty="0">
                <a:cs typeface="B Mitra" pitchFamily="2" charset="-78"/>
              </a:rPr>
              <a:t>ترمیم عوارض پوستی اطراف استوما</a:t>
            </a:r>
          </a:p>
        </p:txBody>
      </p:sp>
      <p:pic>
        <p:nvPicPr>
          <p:cNvPr id="8" name="Picture 5" descr="Picture2"/>
          <p:cNvPicPr>
            <a:picLocks noChangeAspect="1" noChangeArrowheads="1"/>
          </p:cNvPicPr>
          <p:nvPr/>
        </p:nvPicPr>
        <p:blipFill>
          <a:blip r:embed="rId5" cstate="print"/>
          <a:srcRect l="220" t="9746" r="12474" b="1610"/>
          <a:stretch>
            <a:fillRect/>
          </a:stretch>
        </p:blipFill>
        <p:spPr>
          <a:xfrm>
            <a:off x="182880" y="2844800"/>
            <a:ext cx="3702634" cy="3413760"/>
          </a:xfrm>
          <a:prstGeom prst="rect">
            <a:avLst/>
          </a:prstGeom>
          <a:ln>
            <a:noFill/>
          </a:ln>
          <a:effectLst>
            <a:softEdge rad="112500"/>
          </a:effectLst>
        </p:spPr>
      </p:pic>
    </p:spTree>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274320" y="6258560"/>
            <a:ext cx="10241280" cy="1694"/>
          </a:xfrm>
          <a:prstGeom prst="line">
            <a:avLst/>
          </a:prstGeom>
          <a:ln w="9525">
            <a:solidFill>
              <a:srgbClr val="939393"/>
            </a:solidFill>
          </a:ln>
        </p:spPr>
        <p:style>
          <a:lnRef idx="1">
            <a:schemeClr val="accent1"/>
          </a:lnRef>
          <a:fillRef idx="0">
            <a:schemeClr val="accent1"/>
          </a:fillRef>
          <a:effectRef idx="0">
            <a:schemeClr val="accent1"/>
          </a:effectRef>
          <a:fontRef idx="minor">
            <a:schemeClr val="tx1"/>
          </a:fontRef>
        </p:style>
      </p:cxnSp>
      <p:pic>
        <p:nvPicPr>
          <p:cNvPr id="4100" name="Picture 12" descr="Logo.jpg"/>
          <p:cNvPicPr>
            <a:picLocks noChangeAspect="1"/>
          </p:cNvPicPr>
          <p:nvPr/>
        </p:nvPicPr>
        <p:blipFill>
          <a:blip r:embed="rId3" cstate="print"/>
          <a:srcRect/>
          <a:stretch>
            <a:fillRect/>
          </a:stretch>
        </p:blipFill>
        <p:spPr bwMode="auto">
          <a:xfrm>
            <a:off x="9235440" y="6664960"/>
            <a:ext cx="1335406" cy="276014"/>
          </a:xfrm>
          <a:prstGeom prst="rect">
            <a:avLst/>
          </a:prstGeom>
          <a:noFill/>
          <a:ln w="9525">
            <a:noFill/>
            <a:miter lim="800000"/>
            <a:headEnd/>
            <a:tailEnd/>
          </a:ln>
        </p:spPr>
      </p:pic>
      <p:pic>
        <p:nvPicPr>
          <p:cNvPr id="4101" name="Picture 13" descr="Logo Abad.jpg"/>
          <p:cNvPicPr>
            <a:picLocks noChangeAspect="1"/>
          </p:cNvPicPr>
          <p:nvPr/>
        </p:nvPicPr>
        <p:blipFill>
          <a:blip r:embed="rId4" cstate="print"/>
          <a:srcRect/>
          <a:stretch>
            <a:fillRect/>
          </a:stretch>
        </p:blipFill>
        <p:spPr bwMode="auto">
          <a:xfrm>
            <a:off x="457200" y="6583680"/>
            <a:ext cx="731520" cy="408094"/>
          </a:xfrm>
          <a:prstGeom prst="rect">
            <a:avLst/>
          </a:prstGeom>
          <a:noFill/>
          <a:ln w="9525">
            <a:noFill/>
            <a:miter lim="800000"/>
            <a:headEnd/>
            <a:tailEnd/>
          </a:ln>
        </p:spPr>
      </p:pic>
      <p:sp>
        <p:nvSpPr>
          <p:cNvPr id="7" name="Content Placeholder 6"/>
          <p:cNvSpPr>
            <a:spLocks noGrp="1"/>
          </p:cNvSpPr>
          <p:nvPr>
            <p:ph idx="1"/>
          </p:nvPr>
        </p:nvSpPr>
        <p:spPr>
          <a:xfrm>
            <a:off x="3363132" y="1689315"/>
            <a:ext cx="6992448" cy="4943950"/>
          </a:xfrm>
        </p:spPr>
        <p:txBody>
          <a:bodyPr/>
          <a:lstStyle/>
          <a:p>
            <a:pPr algn="r" rtl="1">
              <a:lnSpc>
                <a:spcPct val="150000"/>
              </a:lnSpc>
            </a:pPr>
            <a:r>
              <a:rPr lang="fa-IR" sz="2800" dirty="0">
                <a:cs typeface="B Titr" pitchFamily="2" charset="-78"/>
              </a:rPr>
              <a:t>کمربند استومی </a:t>
            </a:r>
          </a:p>
          <a:p>
            <a:pPr lvl="1" algn="r" rtl="1">
              <a:lnSpc>
                <a:spcPct val="150000"/>
              </a:lnSpc>
            </a:pPr>
            <a:r>
              <a:rPr lang="fa-IR" sz="3200" dirty="0">
                <a:cs typeface="B Mitra" pitchFamily="2" charset="-78"/>
              </a:rPr>
              <a:t>مورد مصرف:</a:t>
            </a:r>
          </a:p>
          <a:p>
            <a:pPr lvl="2" algn="r" rtl="1">
              <a:lnSpc>
                <a:spcPct val="150000"/>
              </a:lnSpc>
            </a:pPr>
            <a:r>
              <a:rPr lang="fa-IR" sz="2700" dirty="0">
                <a:cs typeface="B Mitra" pitchFamily="2" charset="-78"/>
              </a:rPr>
              <a:t>اطمینان بیشتر نسبت به تثبیت کیسه استومی</a:t>
            </a:r>
          </a:p>
        </p:txBody>
      </p:sp>
      <p:pic>
        <p:nvPicPr>
          <p:cNvPr id="36866" name="Picture 2" descr="E:\coloplast\seminar\ostomy\pictures\CPOC_Alterna_Belt_Desc_001.jpg"/>
          <p:cNvPicPr>
            <a:picLocks noChangeAspect="1" noChangeArrowheads="1"/>
          </p:cNvPicPr>
          <p:nvPr/>
        </p:nvPicPr>
        <p:blipFill>
          <a:blip r:embed="rId5" cstate="print"/>
          <a:srcRect/>
          <a:stretch>
            <a:fillRect/>
          </a:stretch>
        </p:blipFill>
        <p:spPr bwMode="auto">
          <a:xfrm>
            <a:off x="280519" y="2064030"/>
            <a:ext cx="3088222" cy="503936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1" y="747745"/>
            <a:ext cx="7617255" cy="843508"/>
          </a:xfrm>
        </p:spPr>
        <p:txBody>
          <a:bodyPr>
            <a:normAutofit/>
          </a:bodyPr>
          <a:lstStyle/>
          <a:p>
            <a:pPr algn="r" rtl="1"/>
            <a:r>
              <a:rPr lang="fa-IR" sz="3600" dirty="0">
                <a:solidFill>
                  <a:schemeClr val="tx1"/>
                </a:solidFill>
                <a:cs typeface="B Titr" panose="00000700000000000000" pitchFamily="2" charset="-78"/>
              </a:rPr>
              <a:t>منابع:</a:t>
            </a:r>
            <a:endParaRPr lang="en-US" sz="3600" dirty="0">
              <a:solidFill>
                <a:schemeClr val="tx1"/>
              </a:solidFill>
              <a:cs typeface="B Titr" panose="00000700000000000000" pitchFamily="2" charset="-78"/>
            </a:endParaRPr>
          </a:p>
        </p:txBody>
      </p:sp>
      <p:sp>
        <p:nvSpPr>
          <p:cNvPr id="3" name="Content Placeholder 2"/>
          <p:cNvSpPr>
            <a:spLocks noGrp="1"/>
          </p:cNvSpPr>
          <p:nvPr>
            <p:ph idx="1"/>
          </p:nvPr>
        </p:nvSpPr>
        <p:spPr>
          <a:xfrm>
            <a:off x="731520" y="1992688"/>
            <a:ext cx="7986277" cy="4005281"/>
          </a:xfrm>
        </p:spPr>
        <p:txBody>
          <a:bodyPr/>
          <a:lstStyle/>
          <a:p>
            <a:pPr lvl="0" algn="just"/>
            <a:r>
              <a:rPr lang="en-US" dirty="0">
                <a:solidFill>
                  <a:schemeClr val="tx1"/>
                </a:solidFill>
                <a:latin typeface="Times New Roman" panose="02020603050405020304" pitchFamily="18" charset="0"/>
                <a:cs typeface="Times New Roman" panose="02020603050405020304" pitchFamily="18" charset="0"/>
              </a:rPr>
              <a:t>Burch J. Stoma care: John Wiley &amp; Sons; 2008.</a:t>
            </a:r>
          </a:p>
          <a:p>
            <a:pPr lvl="0" algn="just"/>
            <a:r>
              <a:rPr lang="en-US" dirty="0">
                <a:solidFill>
                  <a:schemeClr val="tx1"/>
                </a:solidFill>
                <a:latin typeface="Times New Roman" panose="02020603050405020304" pitchFamily="18" charset="0"/>
                <a:cs typeface="Times New Roman" panose="02020603050405020304" pitchFamily="18" charset="0"/>
              </a:rPr>
              <a:t>Colostomy: A guide. American Cancer Society. 2014. </a:t>
            </a:r>
          </a:p>
          <a:p>
            <a:pPr lvl="0" algn="just"/>
            <a:r>
              <a:rPr lang="en-US" dirty="0">
                <a:solidFill>
                  <a:schemeClr val="tx1"/>
                </a:solidFill>
                <a:latin typeface="Times New Roman" panose="02020603050405020304" pitchFamily="18" charset="0"/>
                <a:cs typeface="Times New Roman" panose="02020603050405020304" pitchFamily="18" charset="0"/>
              </a:rPr>
              <a:t>Lyon CC, Smith AJ. Abdominal stomas and their skin disorders. CRC Press, 2009.</a:t>
            </a:r>
          </a:p>
          <a:p>
            <a:pPr lvl="0" algn="just"/>
            <a:r>
              <a:rPr lang="en-US" dirty="0">
                <a:solidFill>
                  <a:schemeClr val="tx1"/>
                </a:solidFill>
                <a:latin typeface="Times New Roman" panose="02020603050405020304" pitchFamily="18" charset="0"/>
                <a:cs typeface="Times New Roman" panose="02020603050405020304" pitchFamily="18" charset="0"/>
              </a:rPr>
              <a:t>Taylor C, Lillis C, </a:t>
            </a:r>
            <a:r>
              <a:rPr lang="en-US" dirty="0" err="1">
                <a:solidFill>
                  <a:schemeClr val="tx1"/>
                </a:solidFill>
                <a:latin typeface="Times New Roman" panose="02020603050405020304" pitchFamily="18" charset="0"/>
                <a:cs typeface="Times New Roman" panose="02020603050405020304" pitchFamily="18" charset="0"/>
              </a:rPr>
              <a:t>LeMone</a:t>
            </a:r>
            <a:r>
              <a:rPr lang="en-US" dirty="0">
                <a:solidFill>
                  <a:schemeClr val="tx1"/>
                </a:solidFill>
                <a:latin typeface="Times New Roman" panose="02020603050405020304" pitchFamily="18" charset="0"/>
                <a:cs typeface="Times New Roman" panose="02020603050405020304" pitchFamily="18" charset="0"/>
              </a:rPr>
              <a:t> P. Fundamentals of Nursing: The Art and Science of Nursing Care: Lippincott Williams &amp; Wilkins; 2005.</a:t>
            </a:r>
          </a:p>
          <a:p>
            <a:pPr lvl="0" algn="just"/>
            <a:r>
              <a:rPr lang="en-US" dirty="0">
                <a:solidFill>
                  <a:schemeClr val="tx1"/>
                </a:solidFill>
                <a:latin typeface="Times New Roman" panose="02020603050405020304" pitchFamily="18" charset="0"/>
                <a:cs typeface="Times New Roman" panose="02020603050405020304" pitchFamily="18" charset="0"/>
              </a:rPr>
              <a:t>Lippincott's Nursing Procedures (Springhouse, Nursing Procedures). LWW; Fifth edition (May 5, 2008)</a:t>
            </a:r>
            <a:r>
              <a:rPr lang="ar-SA" dirty="0">
                <a:solidFill>
                  <a:schemeClr val="tx1"/>
                </a:solidFill>
                <a:latin typeface="Times New Roman" panose="02020603050405020304" pitchFamily="18" charset="0"/>
                <a:cs typeface="Times New Roman" panose="02020603050405020304" pitchFamily="18" charset="0"/>
              </a:rPr>
              <a:t>.</a:t>
            </a:r>
            <a:r>
              <a:rPr lang="en-US" dirty="0">
                <a:solidFill>
                  <a:schemeClr val="tx1"/>
                </a:solidFill>
                <a:latin typeface="Times New Roman" panose="02020603050405020304" pitchFamily="18" charset="0"/>
                <a:cs typeface="Times New Roman" panose="02020603050405020304" pitchFamily="18" charset="0"/>
              </a:rPr>
              <a:t> p:700</a:t>
            </a:r>
            <a:r>
              <a:rPr lang="ar-SA" dirty="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a:p>
            <a:pPr lvl="0" algn="just"/>
            <a:r>
              <a:rPr lang="en-US" dirty="0">
                <a:solidFill>
                  <a:schemeClr val="tx1"/>
                </a:solidFill>
                <a:latin typeface="Times New Roman" panose="02020603050405020304" pitchFamily="18" charset="0"/>
                <a:cs typeface="Times New Roman" panose="02020603050405020304" pitchFamily="18" charset="0"/>
              </a:rPr>
              <a:t>Brunner LS, </a:t>
            </a:r>
            <a:r>
              <a:rPr lang="en-US" dirty="0" err="1">
                <a:solidFill>
                  <a:schemeClr val="tx1"/>
                </a:solidFill>
                <a:latin typeface="Times New Roman" panose="02020603050405020304" pitchFamily="18" charset="0"/>
                <a:cs typeface="Times New Roman" panose="02020603050405020304" pitchFamily="18" charset="0"/>
              </a:rPr>
              <a:t>Smeltzer</a:t>
            </a:r>
            <a:r>
              <a:rPr lang="en-US" dirty="0">
                <a:solidFill>
                  <a:schemeClr val="tx1"/>
                </a:solidFill>
                <a:latin typeface="Times New Roman" panose="02020603050405020304" pitchFamily="18" charset="0"/>
                <a:cs typeface="Times New Roman" panose="02020603050405020304" pitchFamily="18" charset="0"/>
              </a:rPr>
              <a:t> SCC, Bare BG, Hinkle JL, Cheever KH. Brunner &amp; </a:t>
            </a:r>
            <a:r>
              <a:rPr lang="en-US" dirty="0" err="1">
                <a:solidFill>
                  <a:schemeClr val="tx1"/>
                </a:solidFill>
                <a:latin typeface="Times New Roman" panose="02020603050405020304" pitchFamily="18" charset="0"/>
                <a:cs typeface="Times New Roman" panose="02020603050405020304" pitchFamily="18" charset="0"/>
              </a:rPr>
              <a:t>Suddarth's</a:t>
            </a:r>
            <a:r>
              <a:rPr lang="en-US" dirty="0">
                <a:solidFill>
                  <a:schemeClr val="tx1"/>
                </a:solidFill>
                <a:latin typeface="Times New Roman" panose="02020603050405020304" pitchFamily="18" charset="0"/>
                <a:cs typeface="Times New Roman" panose="02020603050405020304" pitchFamily="18" charset="0"/>
              </a:rPr>
              <a:t> textbook of medical-surgical nursing: Lippincott Williams &amp; Wilkins; 2010</a:t>
            </a:r>
            <a:r>
              <a:rPr lang="ar-SA" dirty="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2725332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2930</TotalTime>
  <Words>3380</Words>
  <Application>Microsoft Office PowerPoint</Application>
  <PresentationFormat>Custom</PresentationFormat>
  <Paragraphs>252</Paragraphs>
  <Slides>56</Slides>
  <Notes>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56</vt:i4>
      </vt:variant>
    </vt:vector>
  </HeadingPairs>
  <TitlesOfParts>
    <vt:vector size="69" baseType="lpstr">
      <vt:lpstr>Arial</vt:lpstr>
      <vt:lpstr>B Mitra</vt:lpstr>
      <vt:lpstr>B Nazanin</vt:lpstr>
      <vt:lpstr>B Titr</vt:lpstr>
      <vt:lpstr>Calibri</vt:lpstr>
      <vt:lpstr>Century Gothic</vt:lpstr>
      <vt:lpstr>Times New Roman</vt:lpstr>
      <vt:lpstr>Trebuchet MS</vt:lpstr>
      <vt:lpstr>Wingdings</vt:lpstr>
      <vt:lpstr>Wingdings 3</vt:lpstr>
      <vt:lpstr>Vapor Trail</vt:lpstr>
      <vt:lpstr>Facet</vt:lpstr>
      <vt:lpstr>1_Facet</vt:lpstr>
      <vt:lpstr>PowerPoint Presentation</vt:lpstr>
      <vt:lpstr>PowerPoint Presentation</vt:lpstr>
      <vt:lpstr>انواع استومی (بر اساس هدف)</vt:lpstr>
      <vt:lpstr>کلستومی</vt:lpstr>
      <vt:lpstr>ایلئوستومی</vt:lpstr>
      <vt:lpstr>کلستومی لوپ</vt:lpstr>
      <vt:lpstr>کلستومی عرضی دو طرفه</vt:lpstr>
      <vt:lpstr>مراقبت های پس از جراحی </vt:lpstr>
      <vt:lpstr>PowerPoint Presentation</vt:lpstr>
      <vt:lpstr>آموزش های خودمراقبتی</vt:lpstr>
      <vt:lpstr>PowerPoint Presentation</vt:lpstr>
      <vt:lpstr>PowerPoint Presentation</vt:lpstr>
      <vt:lpstr>تعیین محل استوما</vt:lpstr>
      <vt:lpstr>PowerPoint Presentation</vt:lpstr>
      <vt:lpstr>پس از تعیین محل استومی انتظار داریم که مددجو قادر باشد:</vt:lpstr>
      <vt:lpstr>PowerPoint Presentation</vt:lpstr>
      <vt:lpstr>PowerPoint Presentation</vt:lpstr>
      <vt:lpstr>PowerPoint Presentation</vt:lpstr>
      <vt:lpstr>PowerPoint Presentation</vt:lpstr>
      <vt:lpstr>PowerPoint Presentation</vt:lpstr>
      <vt:lpstr>PowerPoint Presentation</vt:lpstr>
      <vt:lpstr>تعویض کیسه استومی</vt:lpstr>
      <vt:lpstr>انتخاب کیسه استومی مناسب برای مددجو</vt:lpstr>
      <vt:lpstr>برای تعویض کیسه استومی طبق مراحل زیر عمل نمایید:</vt:lpstr>
      <vt:lpstr>برای تعویض کیسه استومی طبق مراحل زیر عمل نمایید (ادامه):</vt:lpstr>
      <vt:lpstr>برای تعویض کیسه استومی طبق مراحل زیر عمل نمایید (ادامه):</vt:lpstr>
      <vt:lpstr>برای تعویض کیسه استومی طبق مراحل زیر عمل نمایید (ادامه):</vt:lpstr>
      <vt:lpstr>برای تعویض کیسه استومی طبق مراحل زیر عمل نمایید (ادامه):</vt:lpstr>
      <vt:lpstr>به خاطر داشته باشید که:</vt:lpstr>
      <vt:lpstr>PowerPoint Presentation</vt:lpstr>
      <vt:lpstr>PowerPoint Presentation</vt:lpstr>
      <vt:lpstr>PowerPoint Presentation</vt:lpstr>
      <vt:lpstr>PowerPoint Presentation</vt:lpstr>
      <vt:lpstr>PowerPoint Presentation</vt:lpstr>
      <vt:lpstr>حمام کردن</vt:lpstr>
      <vt:lpstr>بازگشت به کار</vt:lpstr>
      <vt:lpstr>بارداری</vt:lpstr>
      <vt:lpstr>ورزش </vt:lpstr>
      <vt:lpstr>مسافرت</vt:lpstr>
      <vt:lpstr>لباس پوشیدن</vt:lpstr>
      <vt:lpstr>مراقبت از زخم ناحیه مقعد</vt:lpstr>
      <vt:lpstr>PowerPoint Presentation</vt:lpstr>
      <vt:lpstr>PowerPoint Presentation</vt:lpstr>
      <vt:lpstr>PowerPoint Presentation</vt:lpstr>
      <vt:lpstr>آشنایی با محصولات مراقبت از استوما</vt:lpstr>
      <vt:lpstr>معروف ترین برندهای تولید کننده محصولات استومی</vt:lpstr>
      <vt:lpstr>انواع کیسه های یک تکه</vt:lpstr>
      <vt:lpstr>سیستم دو تکه = کیسه + چسب پایه</vt:lpstr>
      <vt:lpstr>چسب های پایه ساده و ‏ convex</vt:lpstr>
      <vt:lpstr>انواع کیسه های دو تکه</vt:lpstr>
      <vt:lpstr>PowerPoint Presentation</vt:lpstr>
      <vt:lpstr>PowerPoint Presentation</vt:lpstr>
      <vt:lpstr>PowerPoint Presentation</vt:lpstr>
      <vt:lpstr>PowerPoint Presentation</vt:lpstr>
      <vt:lpstr>PowerPoint Presentation</vt:lpstr>
      <vt:lpstr>منابع: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fujitsu</dc:creator>
  <cp:lastModifiedBy>Dell</cp:lastModifiedBy>
  <cp:revision>272</cp:revision>
  <dcterms:created xsi:type="dcterms:W3CDTF">2014-11-03T04:37:29Z</dcterms:created>
  <dcterms:modified xsi:type="dcterms:W3CDTF">2025-02-27T08:57:15Z</dcterms:modified>
</cp:coreProperties>
</file>